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8" r:id="rId3"/>
    <p:sldId id="257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5" r:id="rId19"/>
    <p:sldId id="299" r:id="rId20"/>
    <p:sldId id="301" r:id="rId21"/>
    <p:sldId id="302" r:id="rId22"/>
    <p:sldId id="303" r:id="rId23"/>
    <p:sldId id="304" r:id="rId24"/>
    <p:sldId id="273" r:id="rId25"/>
    <p:sldId id="274" r:id="rId26"/>
    <p:sldId id="276" r:id="rId27"/>
    <p:sldId id="277" r:id="rId28"/>
    <p:sldId id="278" r:id="rId29"/>
    <p:sldId id="281" r:id="rId30"/>
    <p:sldId id="300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4" r:id="rId43"/>
    <p:sldId id="292" r:id="rId44"/>
    <p:sldId id="295" r:id="rId45"/>
    <p:sldId id="296" r:id="rId46"/>
    <p:sldId id="298" r:id="rId47"/>
    <p:sldId id="29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7ADA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pull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872207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Архивный отдел администрации Увельского муниципального района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3073896"/>
          </a:xfrm>
          <a:solidFill>
            <a:srgbClr val="92D050"/>
          </a:solidFill>
        </p:spPr>
        <p:txBody>
          <a:bodyPr/>
          <a:lstStyle/>
          <a:p>
            <a:endParaRPr lang="ru-RU" dirty="0" smtClean="0"/>
          </a:p>
          <a:p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Тема:  История комсомола </a:t>
            </a:r>
          </a:p>
          <a:p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его победах и достижениях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Книга это наша с тобой биография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Комсомол Южного Урала.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Альбом – эстафета посвященная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50-летию Советской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власти Увельского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ВЛКСМ.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2204864"/>
            <a:ext cx="3932238" cy="367240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Содержимое 5" descr="IMG_42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2204864"/>
            <a:ext cx="3930650" cy="367240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129614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Подшивки районной газеты</a:t>
            </a:r>
            <a:b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«Слово колхозника» 20 лет ВЛКСМ</a:t>
            </a:r>
            <a:b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1938 г.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1916832"/>
            <a:ext cx="5583767" cy="40324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Справки, отчеты, информации идеологического и школьного отдела Увельского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ВЛКСМ. 1969 г.  </a:t>
            </a:r>
            <a:b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Состав членов районного совета пионерской организации 1981 г.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2204864"/>
            <a:ext cx="3932238" cy="37444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Содержимое 5" descr="IMG_42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2204864"/>
            <a:ext cx="3930650" cy="37444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108012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Справки, информация о смотре комсомольских организаций школ района 1977 г.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970" y="1628800"/>
            <a:ext cx="5206097" cy="42484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08012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ВЛКСМ Увельского района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77 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7860" y="1628800"/>
            <a:ext cx="7014318" cy="42484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Отчеты, справки Увельского </a:t>
            </a:r>
            <a:r>
              <a:rPr lang="ru-RU" sz="2400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1967-1968 г.г.</a:t>
            </a:r>
            <a:b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Протоколы комсомольских собраний, комитетов комсомола, комсомольских организаций Увельского </a:t>
            </a:r>
            <a:r>
              <a:rPr lang="ru-RU" sz="2400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ВЛКСМ 1969 г. </a:t>
            </a:r>
            <a:endParaRPr lang="ru-RU" sz="2400" dirty="0">
              <a:solidFill>
                <a:schemeClr val="tx2">
                  <a:lumMod val="10000"/>
                  <a:lumOff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42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2420888"/>
            <a:ext cx="3932238" cy="35283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Содержимое 9" descr="IMG_42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2420888"/>
            <a:ext cx="3930650" cy="35283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440160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Первого секретаря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Увельского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Чепурного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Владимира Алексеевича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1979-1982 г.г.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78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388" y="2060848"/>
            <a:ext cx="6737262" cy="38164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Почетная грамота о награждении </a:t>
            </a:r>
            <a:r>
              <a:rPr lang="ru-RU" sz="2400" dirty="0" err="1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Чепурного</a:t>
            </a:r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 Владимира Алексеевича 01.03.1982 г. секретарем обкома ВЛКСМ. </a:t>
            </a:r>
            <a:b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Грамота о награждении </a:t>
            </a:r>
            <a:r>
              <a:rPr lang="ru-RU" sz="2400" dirty="0" err="1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Чепурного</a:t>
            </a:r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 Владимира Алексеевича 19.12.1989 г. Первым секретарем </a:t>
            </a:r>
            <a:r>
              <a:rPr lang="ru-RU" sz="2400" dirty="0" err="1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Ленинакамским</a:t>
            </a:r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 ГК </a:t>
            </a:r>
            <a:r>
              <a:rPr lang="ru-RU" sz="2400" dirty="0" err="1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ЛКСМ</a:t>
            </a:r>
            <a:r>
              <a:rPr lang="ru-RU" sz="2400" dirty="0" smtClean="0">
                <a:solidFill>
                  <a:srgbClr val="7ADA64"/>
                </a:solidFill>
                <a:latin typeface="Times New Roman" pitchFamily="18" charset="0"/>
                <a:cs typeface="Times New Roman" pitchFamily="18" charset="0"/>
              </a:rPr>
              <a:t>  А.Ш. Петросян</a:t>
            </a:r>
            <a:endParaRPr lang="ru-RU" sz="2400" dirty="0">
              <a:solidFill>
                <a:srgbClr val="7ADA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492897"/>
            <a:ext cx="6034617" cy="331236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44016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XXVI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съезду КПСС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февраль 1981 г.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Чепурной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Владимир Алексеевич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4233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8208912" cy="357357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699632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Награждение Главой Увельского района А.Г. Литовченко</a:t>
            </a:r>
            <a:b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с 90 и  95-летием со дня создания ВЛКСМ</a:t>
            </a:r>
            <a:b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Чепурного</a:t>
            </a:r>
            <a: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Владимира Алексеевича </a:t>
            </a:r>
            <a:b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октябрь 2008 г. и октябрь 2013 г.</a:t>
            </a:r>
            <a:endParaRPr lang="ru-RU" sz="2400" dirty="0"/>
          </a:p>
        </p:txBody>
      </p:sp>
      <p:pic>
        <p:nvPicPr>
          <p:cNvPr id="5" name="Содержимое 4" descr="IMG_4238 обрез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420888"/>
            <a:ext cx="3672408" cy="35283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Содержимое 5" descr="IMG_4237обрез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420888"/>
            <a:ext cx="3932237" cy="34563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44016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Выставочный материал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«История комсомола в его победах и достижениях»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276872"/>
            <a:ext cx="3932238" cy="352524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Содержимое 5" descr="IMG_42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276872"/>
            <a:ext cx="3930650" cy="35240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3880" cy="1512168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Первого секретаря Увельского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ВЛКСМ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Скалозубова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Анатолия Ивановича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1969-1972 г.г.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060848"/>
            <a:ext cx="3052144" cy="389979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008112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 начиналась юность комсомольская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Скалозубова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Анатолия Ивановича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3932238" cy="43186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Содержимое 5" descr="IMG_42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046622" cy="43894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296144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Пленум райкома партии</a:t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Скалозубов Анатолий Иванович</a:t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1976 г. 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916832"/>
            <a:ext cx="5608312" cy="389979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51216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Семинар секретарей комитетов ВЛКСМ колхозов и совхозов Челябинской области. 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Скалозубов Анатолий Иванович 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г. Челябинск 1966 г.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204864"/>
            <a:ext cx="5918189" cy="368376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83880" cy="12241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Подшивки районной газеты 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«Слово колхозника» 30 лет ВЛКСМ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1948 г. 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00808"/>
            <a:ext cx="5583767" cy="418782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Отчет об участии комсомольских организаций района в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Всесоюзном походе комсомольцев и молодежи, пионеров и школьников по местам революционной, боевой и трудовой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Славы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Советского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народа Увельского </a:t>
            </a:r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1975 г. </a:t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Выписки из протоколов </a:t>
            </a:r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ВЛКСМ заявления, характеристики 1960-1962 г.г.  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3932238" cy="371135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Содержимое 5" descr="IMG_42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348880"/>
            <a:ext cx="3930650" cy="363779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152128"/>
          </a:xfrm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Почетные грамоты первого секретаря </a:t>
            </a:r>
            <a:b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Увельского  </a:t>
            </a:r>
            <a:r>
              <a:rPr lang="ru-RU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ВЛКСМ</a:t>
            </a:r>
            <a:b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Скалозубова</a:t>
            </a:r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Анатолия Ивановича </a:t>
            </a:r>
            <a:endParaRPr lang="ru-RU" sz="28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700808"/>
            <a:ext cx="5583767" cy="4187825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Благодарность на 85 лет Комсомолу от Главы Увельского района А.Г. Литовченко октябрь 2003 г. 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Почетная грамота Московского ОБКОМА ВЛКСМ 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Скалозубову Анатолию Ивановичу. 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май 1995 г.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IMG_42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3932238" cy="3672408"/>
          </a:xfrm>
        </p:spPr>
      </p:pic>
      <p:pic>
        <p:nvPicPr>
          <p:cNvPr id="6" name="Содержимое 5" descr="IMG_42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276872"/>
            <a:ext cx="3930650" cy="3672408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119557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Подшивки районной газеты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«Ленинское знамя» 40 лет ВЛКСМ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1958 г.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700808"/>
            <a:ext cx="5583767" cy="4043809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12168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Первого секретаря Увельского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Чемякина Дмитрия Андреевича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1982-1986 г.г</a:t>
            </a:r>
            <a:r>
              <a:rPr lang="ru-RU" sz="2400" dirty="0" smtClean="0">
                <a:solidFill>
                  <a:srgbClr val="00B050"/>
                </a:solidFill>
              </a:rPr>
              <a:t>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IMG_4279 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8183562" cy="373412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Первого секретаря </a:t>
            </a:r>
            <a:b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Увельского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Клепиковой Валентины Григорьевны</a:t>
            </a:r>
            <a:b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1974-1977 г.г.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4276 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8183562" cy="39566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512168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секретарь  Увельского 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Чемякин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Дмитрий Андреевич. </a:t>
            </a:r>
            <a:b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Практикант высшей комсомольской школы</a:t>
            </a:r>
            <a:b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1985 г. 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23обрезка Чемяк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046" y="2060849"/>
            <a:ext cx="6062971" cy="38164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98178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Протоколы заседаний бюро райкома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Увельский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ВЛКСМ 1956 г.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Протокол собрания актива районной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комсомольской организации 1976 г.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3847190" cy="38133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Содержимое 5" descr="IMG_42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060848"/>
            <a:ext cx="3847190" cy="388538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83880" cy="1512168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Рапорт 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XXVII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съезду Магнитогорский, Увельский,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Тройцкий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  <a:b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февраль 1986 г.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Чемякин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Д.А. 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4236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8183562" cy="364757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Протокол 30-ой районной комсомольской конференции от 14-15 ноября 1959 г.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Протоколы заседаний бюро Увельский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ВЛКСМ 1961 г.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2060848"/>
            <a:ext cx="3932238" cy="381642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Содержимое 5" descr="IMG_42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060848"/>
            <a:ext cx="3930650" cy="381642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112356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Подшивки районной газеты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«Ленинское Знамя» 50 лет ВЛКСМ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1968 г.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00808"/>
            <a:ext cx="5583767" cy="41878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4016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Комсомольская деятельность Первого секретаря Увельского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Иванько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Валерия Владимировича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1986 г.</a:t>
            </a:r>
            <a:endParaRPr lang="ru-RU" sz="24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4224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060848"/>
            <a:ext cx="3061194" cy="375577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55561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Первый секретарь Увельского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ВЛКСМ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Иванько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Валерий Владимирович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Практиканты высшей комсомольской школы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1986 г.</a:t>
            </a:r>
            <a:endParaRPr lang="ru-RU" sz="24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IMG_4222обрезк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2882272" cy="38884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2" name="Содержимое 11" descr="IMG_4223обрезк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2564904"/>
            <a:ext cx="3932238" cy="29523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Удостоверения, билеты первого секретаря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ВЛКСМ 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Иванько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Валерия Владимировича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4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8053510" cy="4115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44827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XXV 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Челябинская областная комсомольская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конференция 1987г. 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Ращектаев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Николай, Раков Валерий,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Кошкарев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Сергей,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Иванько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Валерий,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Ращектаева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Валенитна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Бурматов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Юрий </a:t>
            </a:r>
            <a:b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Коллекция комсомольских 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наград </a:t>
            </a:r>
            <a:r>
              <a:rPr lang="ru-RU" sz="240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 значков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Иванько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Валерия Владимировича первого секретаря Увельского </a:t>
            </a:r>
            <a:r>
              <a:rPr lang="ru-RU" sz="24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endParaRPr lang="ru-RU" sz="24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068960"/>
            <a:ext cx="3932238" cy="287717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Содержимое 5" descr="IMG_42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3930650" cy="287598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Личные карточки комсомольцев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И.И.,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Вараксина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 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6034617" cy="413732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Справки, информация районного штаба «Комсомольского прожектора» 1972 г. 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5583767" cy="41878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7220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Протоколы 35-ой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Увельской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районной Комсомольской конференции Увельского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ВЛКСМ 1969 г. </a:t>
            </a:r>
            <a:b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Материалы о проведении торжественного пленума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ВЛКСМ посвященного 50-летию Увельский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ВЛКСМ 1968 г.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2" y="2420888"/>
            <a:ext cx="3931920" cy="35283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Содержимое 5" descr="IMG_42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2420888"/>
            <a:ext cx="3930650" cy="35283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Квартальные отчеты о составе комсомольских организаций и израсходовании комсомольских билетов 1956 г. 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970" y="1844824"/>
            <a:ext cx="5206097" cy="41044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Подшивки районной газеты «Настроение»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лет ВЛКСМ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700808"/>
            <a:ext cx="5583767" cy="41764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Журнал регистрации членов ВЛКСМ, принятых на комсомольский учет 1958 -1959 г. 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Книга учета выдачи комсомольских билетов образа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1956 г. 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2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3674878" cy="38853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Содержимое 5" descr="IMG_42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060848"/>
            <a:ext cx="3674878" cy="38853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капсулу вложено послание потомкам </a:t>
            </a:r>
            <a:b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1980 г. - на 50 –</a:t>
            </a:r>
            <a:r>
              <a:rPr lang="ru-RU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ВЛКСМ </a:t>
            </a:r>
            <a:b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до 2030 г.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44824"/>
            <a:ext cx="5583767" cy="404380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936104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Выставочный материал Увельского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ВЛКСМ</a:t>
            </a:r>
            <a:b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100-летие Комсомола   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00808"/>
            <a:ext cx="5583767" cy="382778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105156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Для виртуальной выставки использованы документы фондов: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183880" cy="43924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dirty="0" smtClean="0"/>
              <a:t>№ 41 Районная газета «Слово колхозника».</a:t>
            </a:r>
          </a:p>
          <a:p>
            <a:r>
              <a:rPr lang="ru-RU" sz="2400" dirty="0" smtClean="0"/>
              <a:t>№ 41 Районная газета «Ленинское Знамя».</a:t>
            </a:r>
          </a:p>
          <a:p>
            <a:r>
              <a:rPr lang="ru-RU" sz="2400" dirty="0" smtClean="0"/>
              <a:t>№ 41 </a:t>
            </a:r>
            <a:r>
              <a:rPr lang="ru-RU" sz="2400" dirty="0" err="1" smtClean="0"/>
              <a:t>АНО</a:t>
            </a:r>
            <a:r>
              <a:rPr lang="ru-RU" sz="2400" dirty="0" smtClean="0"/>
              <a:t> «Редакция газеты «Настроение».</a:t>
            </a:r>
          </a:p>
          <a:p>
            <a:r>
              <a:rPr lang="ru-RU" sz="2400" dirty="0" smtClean="0"/>
              <a:t>Документы, знаки, награды, письма, фото, грамоты представлены бывшими первыми секретарями Увельского </a:t>
            </a:r>
            <a:r>
              <a:rPr lang="ru-RU" sz="2400" dirty="0" err="1" smtClean="0"/>
              <a:t>РК</a:t>
            </a:r>
            <a:r>
              <a:rPr lang="ru-RU" sz="2400" dirty="0" smtClean="0"/>
              <a:t> ВЛКСМ.</a:t>
            </a:r>
          </a:p>
          <a:p>
            <a:r>
              <a:rPr lang="ru-RU" sz="2400" dirty="0" smtClean="0"/>
              <a:t>Документы подлинные взяты из областного государственного архива г. Челябинск.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08912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72819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Грамота о награждении Клепиковой (Бычковой) Валентины Григорьевны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секретарем Увельского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ВЛКСМ А.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Беденко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19.08.1977 г.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204864"/>
            <a:ext cx="5583767" cy="368376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Областной семинар заведующих оргинструкторских отделов Челябинской области</a:t>
            </a:r>
            <a:b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Валентина Григорьевна Клепикова</a:t>
            </a:r>
            <a:b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Миасское 1986 г. 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4234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7980648" cy="368376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семинар заведующих оргинструкторских отделов районный п. Увельский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Валентина Григорьевна Клепикова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 1985 г.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4235 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8183562" cy="3744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51216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Статья из районной газеты «Настроение»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 лет: мы в дороге, мы в пути. Первых секретарей Увельского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ВЛКСМ Клепиковой В.Г.,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Чепурного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В.А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Статья из газеты «Комсомолец». Первого секретаря Увельского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РК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ВЛКСМ Чемякина Д.А.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276872"/>
            <a:ext cx="5583767" cy="3600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115212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Рапорта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пионерских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дружин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школ Увельского района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1967-1968 г.г.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4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1700808"/>
            <a:ext cx="5583767" cy="42484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416</Words>
  <Application>Microsoft Office PowerPoint</Application>
  <PresentationFormat>Экран (4:3)</PresentationFormat>
  <Paragraphs>55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Аспект</vt:lpstr>
      <vt:lpstr>Архивный отдел администрации Увельского муниципального района</vt:lpstr>
      <vt:lpstr>Выставочный материал   «История комсомола в его победах и достижениях» </vt:lpstr>
      <vt:lpstr>Комсомольская деятельность Первого секретаря  Увельского РК ВЛКСМ  Клепиковой Валентины Григорьевны  1974-1977 г.г.</vt:lpstr>
      <vt:lpstr>Справки, информация районного штаба «Комсомольского прожектора» 1972 г. </vt:lpstr>
      <vt:lpstr>Грамота о награждении Клепиковой (Бычковой) Валентины Григорьевны  секретарем Увельского РК ВЛКСМ А. Беденко  19.08.1977 г.</vt:lpstr>
      <vt:lpstr>Областной семинар заведующих оргинструкторских отделов Челябинской области Валентина Григорьевна Клепикова  Миасское 1986 г. </vt:lpstr>
      <vt:lpstr>Областной семинар заведующих оргинструкторских отделов районный п. Увельский Валентина Григорьевна Клепикова май 1985 г.</vt:lpstr>
      <vt:lpstr>Статья из районной газеты «Настроение»  90 лет: мы в дороге, мы в пути. Первых секретарей Увельского РК ВЛКСМ Клепиковой В.Г., Чепурного В.А Статья из газеты «Комсомолец». Первого секретаря Увельского РК ВЛКСМ Чемякина Д.А.</vt:lpstr>
      <vt:lpstr>Рапорта пионерских дружин  школ Увельского района   1967-1968 г.г.</vt:lpstr>
      <vt:lpstr>Книга это наша с тобой биография  Комсомол Южного Урала. Альбом – эстафета посвященная  50-летию Советской власти Увельского РК ВЛКСМ.</vt:lpstr>
      <vt:lpstr>Подшивки районной газеты  «Слово колхозника» 20 лет ВЛКСМ 1938 г. </vt:lpstr>
      <vt:lpstr>Справки, отчеты, информации идеологического и школьного отдела Увельского РК ВЛКСМ. 1969 г.   Состав членов районного совета пионерской организации 1981 г.</vt:lpstr>
      <vt:lpstr>Справки, информация о смотре комсомольских организаций школ района 1977 г. </vt:lpstr>
      <vt:lpstr>Комсомольская деятельность  РК ВЛКСМ Увельского района</vt:lpstr>
      <vt:lpstr>Отчеты, справки Увельского РК ВЛКСМ  1967-1968 г.г. Протоколы комсомольских собраний, комитетов комсомола, комсомольских организаций Увельского РК ВЛКСМ 1969 г. </vt:lpstr>
      <vt:lpstr>Комсомольская деятельность Первого секретаря  Увельского РК ВЛКСМ  Чепурного Владимира Алексеевича  1979-1982 г.г.</vt:lpstr>
      <vt:lpstr>Почетная грамота о награждении Чепурного Владимира Алексеевича 01.03.1982 г. секретарем обкома ВЛКСМ.  Грамота о награждении Чепурного Владимира Алексеевича 19.12.1989 г. Первым секретарем Ленинакамским ГК ЛКСМ  А.Ш. Петросян</vt:lpstr>
      <vt:lpstr>XXVI съезду КПСС  февраль 1981 г. Чепурной Владимир Алексеевич  </vt:lpstr>
      <vt:lpstr>Награждение Главой Увельского района А.Г. Литовченко  с 90 и  95-летием со дня создания ВЛКСМ  Чепурного Владимира Алексеевича   октябрь 2008 г. и октябрь 2013 г.</vt:lpstr>
      <vt:lpstr>Комсомольская деятельность Первого секретаря Увельского РК ВЛКСМ  Скалозубова Анатолия Ивановича  1969-1972 г.г.</vt:lpstr>
      <vt:lpstr>Так начиналась юность комсомольская Скалозубова Анатолия Ивановича</vt:lpstr>
      <vt:lpstr>Пленум райкома партии  Скалозубов Анатолий Иванович 1976 г. </vt:lpstr>
      <vt:lpstr>Семинар секретарей комитетов ВЛКСМ колхозов и совхозов Челябинской области.  Скалозубов Анатолий Иванович  г. Челябинск 1966 г.</vt:lpstr>
      <vt:lpstr>Подшивки районной газеты  «Слово колхозника» 30 лет ВЛКСМ 1948 г.  </vt:lpstr>
      <vt:lpstr>Отчет об участии комсомольских организаций района в VII Всесоюзном походе комсомольцев и молодежи, пионеров и школьников по местам революционной, боевой и трудовой Славы Советского народа Увельского РК ВЛКСМ 1975 г.  Выписки из протоколов РК ВЛКСМ заявления, характеристики 1960-1962 г.г.  </vt:lpstr>
      <vt:lpstr>Почетные грамоты первого секретаря  Увельского  РК ВЛКСМ Скалозубова Анатолия Ивановича </vt:lpstr>
      <vt:lpstr>Благодарность на 85 лет Комсомолу от Главы Увельского района А.Г. Литовченко октябрь 2003 г.   и Почетная грамота Московского ОБКОМА ВЛКСМ  Скалозубову Анатолию Ивановичу.  и май 1995 г.</vt:lpstr>
      <vt:lpstr>Подшивки районной газеты  «Ленинское знамя» 40 лет ВЛКСМ 1958 г.</vt:lpstr>
      <vt:lpstr>Комсомольская деятельность Первого секретаря Увельского РК ВЛКСМ  Чемякина Дмитрия Андреевича  1982-1986 г.г.</vt:lpstr>
      <vt:lpstr>Первый секретарь  Увельского РК ВЛКСМ  Чемякин  Дмитрий Андреевич.  Практикант высшей комсомольской школы  1985 г. </vt:lpstr>
      <vt:lpstr>Протоколы заседаний бюро райкома  Увельский РК ВЛКСМ 1956 г. Протокол собрания актива районной  комсомольской организации 1976 г.</vt:lpstr>
      <vt:lpstr>Рапорт XXVII съезду Магнитогорский, Увельский, Тройцкий районы февраль 1986 г. Чемякин Д.А. </vt:lpstr>
      <vt:lpstr>Протокол 30-ой районной комсомольской конференции от 14-15 ноября 1959 г. Протоколы заседаний бюро Увельский  РК ВЛКСМ 1961 г. </vt:lpstr>
      <vt:lpstr>Подшивки районной газеты  «Ленинское Знамя» 50 лет ВЛКСМ 1968 г.</vt:lpstr>
      <vt:lpstr>Комсомольская деятельность Первого секретаря Увельского РК ВЛКСМ  Иванько Валерия Владимировича 1986 г.</vt:lpstr>
      <vt:lpstr>Первый секретарь Увельского РК ВЛКСМ  Иванько Валерий Владимирович Практиканты высшей комсомольской школы 1986 г.</vt:lpstr>
      <vt:lpstr>Удостоверения, билеты первого секретаря РК ВЛКСМ  Иванько Валерия Владимировича</vt:lpstr>
      <vt:lpstr>XXV Челябинская областная комсомольская  конференция 1987г.  Ращектаев Николай, Раков Валерий, Кошкарев Сергей, Иванько Валерий, Ращектаева Валенитна,  Бурматов Юрий  Коллекция комсомольских наград и значков Иванько Валерия Владимировича первого секретаря Увельского РК ВЛКСМ </vt:lpstr>
      <vt:lpstr>Личные карточки комсомольцев  Винокурова И.И., Вараксина Н. </vt:lpstr>
      <vt:lpstr>Протоколы 35-ой Увельской районной Комсомольской конференции Увельского РК ВЛКСМ 1969 г.  Материалы о проведении торжественного пленума РК ВЛКСМ посвященного 50-летию Увельский РК ВЛКСМ 1968 г. </vt:lpstr>
      <vt:lpstr>Квартальные отчеты о составе комсомольских организаций и израсходовании комсомольских билетов 1956 г.  </vt:lpstr>
      <vt:lpstr>Подшивки районной газеты «Настроение»  80 лет ВЛКСМ</vt:lpstr>
      <vt:lpstr>Журнал регистрации членов ВЛКСМ, принятых на комсомольский учет 1958 -1959 г.  Книга учета выдачи комсомольских билетов образа  1956 г. </vt:lpstr>
      <vt:lpstr>В капсулу вложено послание потомкам  в 1980 г. - на 50 –летие РК ВЛКСМ   до 2030 г.</vt:lpstr>
      <vt:lpstr>Выставочный материал Увельского РК ВЛКСМ  на 100-летие Комсомола   </vt:lpstr>
      <vt:lpstr>Для виртуальной выставки использованы документы фондов: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администрации Увельского муниципального района</dc:title>
  <cp:lastModifiedBy>Admin</cp:lastModifiedBy>
  <cp:revision>98</cp:revision>
  <dcterms:modified xsi:type="dcterms:W3CDTF">2018-10-12T05:28:49Z</dcterms:modified>
</cp:coreProperties>
</file>