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8" r:id="rId2"/>
    <p:sldId id="332" r:id="rId3"/>
    <p:sldId id="339" r:id="rId4"/>
    <p:sldId id="328" r:id="rId5"/>
    <p:sldId id="329" r:id="rId6"/>
    <p:sldId id="330" r:id="rId7"/>
    <p:sldId id="333" r:id="rId8"/>
    <p:sldId id="334" r:id="rId9"/>
    <p:sldId id="335" r:id="rId10"/>
    <p:sldId id="336" r:id="rId11"/>
    <p:sldId id="337" r:id="rId12"/>
    <p:sldId id="341" r:id="rId13"/>
    <p:sldId id="338" r:id="rId14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5677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6" orient="horz" pos="686" userDrawn="1">
          <p15:clr>
            <a:srgbClr val="A4A3A4"/>
          </p15:clr>
        </p15:guide>
        <p15:guide id="19" orient="horz" pos="1185" userDrawn="1">
          <p15:clr>
            <a:srgbClr val="A4A3A4"/>
          </p15:clr>
        </p15:guide>
        <p15:guide id="20" orient="horz" pos="1344" userDrawn="1">
          <p15:clr>
            <a:srgbClr val="A4A3A4"/>
          </p15:clr>
        </p15:guide>
        <p15:guide id="21" orient="horz" pos="2591" userDrawn="1">
          <p15:clr>
            <a:srgbClr val="A4A3A4"/>
          </p15:clr>
        </p15:guide>
        <p15:guide id="22" pos="4203" userDrawn="1">
          <p15:clr>
            <a:srgbClr val="A4A3A4"/>
          </p15:clr>
        </p15:guide>
        <p15:guide id="23" orient="horz" pos="890" userDrawn="1">
          <p15:clr>
            <a:srgbClr val="A4A3A4"/>
          </p15:clr>
        </p15:guide>
        <p15:guide id="24" pos="6289" userDrawn="1">
          <p15:clr>
            <a:srgbClr val="A4A3A4"/>
          </p15:clr>
        </p15:guide>
        <p15:guide id="25" pos="2615" userDrawn="1">
          <p15:clr>
            <a:srgbClr val="A4A3A4"/>
          </p15:clr>
        </p15:guide>
        <p15:guide id="26" pos="1028" userDrawn="1">
          <p15:clr>
            <a:srgbClr val="A4A3A4"/>
          </p15:clr>
        </p15:guide>
        <p15:guide id="27" orient="horz" pos="19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95959"/>
    <a:srgbClr val="002060"/>
    <a:srgbClr val="2E3D87"/>
    <a:srgbClr val="E2E2E2"/>
    <a:srgbClr val="1D4999"/>
    <a:srgbClr val="25509D"/>
    <a:srgbClr val="152BB5"/>
    <a:srgbClr val="1F304C"/>
    <a:srgbClr val="2A2C3C"/>
    <a:srgbClr val="7B435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80" autoAdjust="0"/>
  </p:normalViewPr>
  <p:slideViewPr>
    <p:cSldViewPr snapToGrid="0">
      <p:cViewPr varScale="1">
        <p:scale>
          <a:sx n="32" d="100"/>
          <a:sy n="32" d="100"/>
        </p:scale>
        <p:origin x="-306" y="-84"/>
      </p:cViewPr>
      <p:guideLst>
        <p:guide orient="horz" pos="686"/>
        <p:guide orient="horz" pos="1185"/>
        <p:guide orient="horz" pos="1344"/>
        <p:guide orient="horz" pos="2591"/>
        <p:guide orient="horz" pos="890"/>
        <p:guide orient="horz" pos="1979"/>
        <p:guide pos="5677"/>
        <p:guide/>
        <p:guide pos="4203"/>
        <p:guide pos="6289"/>
        <p:guide pos="2615"/>
        <p:guide pos="10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81100613" cy="811006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72510-E6C1-4CC7-A467-BB5E29E2516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CEB3D-8075-4F89-9180-FB7537312D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0690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914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812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919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641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319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977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261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467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390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420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798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19902" y="6346911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2019 год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7" name="Shape 531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87969" y="332062"/>
            <a:ext cx="723028" cy="93847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ject 2"/>
          <p:cNvSpPr/>
          <p:nvPr/>
        </p:nvSpPr>
        <p:spPr>
          <a:xfrm>
            <a:off x="7783033" y="0"/>
            <a:ext cx="4408967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487969" y="1858977"/>
            <a:ext cx="8826553" cy="3216064"/>
            <a:chOff x="246332" y="2975535"/>
            <a:chExt cx="9135658" cy="1960674"/>
          </a:xfrm>
        </p:grpSpPr>
        <p:sp>
          <p:nvSpPr>
            <p:cNvPr id="15" name="object 3"/>
            <p:cNvSpPr txBox="1"/>
            <p:nvPr/>
          </p:nvSpPr>
          <p:spPr>
            <a:xfrm>
              <a:off x="246332" y="2975535"/>
              <a:ext cx="9135658" cy="1221192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600" kern="0" dirty="0" smtClean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НАЦИОНАЛЬНЫЕ ПРОЕКТЫ </a:t>
              </a:r>
            </a:p>
            <a:p>
              <a:pPr marR="5078" lvl="0">
                <a:defRPr/>
              </a:pPr>
              <a:r>
                <a:rPr lang="ru-RU" kern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«</a:t>
              </a:r>
              <a:r>
                <a:rPr lang="ru-RU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Малое и среднее предпринимательство и поддержка индивидуальной предпринимательской </a:t>
              </a:r>
              <a:r>
                <a:rPr lang="ru-RU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инициативы»</a:t>
              </a:r>
            </a:p>
            <a:p>
              <a:pPr marR="5078" lvl="0">
                <a:defRPr/>
              </a:pPr>
              <a:r>
                <a:rPr lang="ru-RU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«Производительность труда и поддержка занятых</a:t>
              </a:r>
              <a:r>
                <a:rPr lang="ru-RU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»</a:t>
              </a:r>
              <a:endPara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  <a:p>
              <a:pPr marR="5078">
                <a:defRPr/>
              </a:pPr>
              <a:r>
                <a:rPr lang="ru-RU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«Международная кооперация и экспорт</a:t>
              </a:r>
              <a:r>
                <a:rPr lang="ru-RU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»</a:t>
              </a:r>
              <a:endPara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  <a:p>
              <a:pPr marR="5078">
                <a:defRPr/>
              </a:pPr>
              <a:r>
                <a:rPr lang="ru-RU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«Цифровая экономика Российской Федерации</a:t>
              </a:r>
              <a:r>
                <a:rPr lang="ru-RU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»</a:t>
              </a:r>
              <a:endPara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46332" y="4309479"/>
              <a:ext cx="8379270" cy="9888"/>
            </a:xfrm>
            <a:prstGeom prst="line">
              <a:avLst/>
            </a:prstGeom>
            <a:noFill/>
            <a:ln w="19050" cap="flat" cmpd="sng" algn="ctr">
              <a:solidFill>
                <a:srgbClr val="595959"/>
              </a:solidFill>
              <a:prstDash val="solid"/>
            </a:ln>
            <a:effectLst/>
          </p:spPr>
        </p:cxnSp>
        <p:sp>
          <p:nvSpPr>
            <p:cNvPr id="17" name="object 3"/>
            <p:cNvSpPr txBox="1"/>
            <p:nvPr/>
          </p:nvSpPr>
          <p:spPr>
            <a:xfrm>
              <a:off x="246332" y="4390507"/>
              <a:ext cx="8379270" cy="545702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algn="r">
                <a:defRPr/>
              </a:pP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Исполняющий обязанности </a:t>
              </a:r>
            </a:p>
            <a:p>
              <a:pPr marR="5078" lvl="0" algn="r">
                <a:defRPr/>
              </a:pP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заместителя Губернатора Челябинской области</a:t>
              </a:r>
            </a:p>
            <a:p>
              <a:pPr marR="5078" lvl="0" algn="r">
                <a:defRPr/>
              </a:pP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Р.У. </a:t>
              </a:r>
              <a:r>
                <a:rPr lang="ru-RU" kern="0" spc="-20" dirty="0" err="1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Гаттаров</a:t>
              </a:r>
              <a:endParaRPr lang="ru-RU" kern="0" spc="-20" dirty="0" smtClean="0">
                <a:solidFill>
                  <a:srgbClr val="595959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312879" y="497719"/>
            <a:ext cx="4458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j-lt"/>
                <a:cs typeface="Calibri Light" panose="020F0302020204030204" pitchFamily="34" charset="0"/>
              </a:rPr>
              <a:t>ПРАВИТЕЛЬСТВО ЧЕЛЯБИНСКОЙ ОБЛАСТИ</a:t>
            </a:r>
            <a:endParaRPr lang="ru-RU" sz="1800" dirty="0" smtClean="0">
              <a:solidFill>
                <a:schemeClr val="tx1"/>
              </a:solidFill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92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390403" y="20591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МЕЖДУНАРОДНАЯ КООПЕРАЦИЯ И ЭКСПОРТ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58262" y="1556698"/>
            <a:ext cx="6714088" cy="79131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600" dirty="0" smtClean="0">
                <a:solidFill>
                  <a:srgbClr val="C00000"/>
                </a:solidFill>
                <a:latin typeface="+mj-lt"/>
              </a:rPr>
              <a:t>Цель и целевые показатели</a:t>
            </a:r>
            <a:endParaRPr lang="ru-RU" sz="2400" dirty="0" smtClean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ru-RU" sz="1600" dirty="0" smtClean="0">
              <a:solidFill>
                <a:srgbClr val="2E3D8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34179" y="2037922"/>
            <a:ext cx="9307797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- достижение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объема экспорта услуг из Челябинской области в 2024 году в объеме </a:t>
            </a:r>
            <a:r>
              <a:rPr lang="ru-RU" sz="1600" b="1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249 млн. долл. </a:t>
            </a:r>
            <a:r>
              <a:rPr lang="ru-RU" sz="1600" b="1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США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28598" y="3018651"/>
            <a:ext cx="9637079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- достижение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объема экспорта продукции АПК в объеме </a:t>
            </a:r>
            <a:r>
              <a:rPr lang="ru-RU" sz="1600" b="1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0,127 млрд. долл. </a:t>
            </a:r>
            <a:r>
              <a:rPr lang="ru-RU" sz="1600" b="1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США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2712738" y="4984279"/>
            <a:ext cx="6816492" cy="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Заголовок 1"/>
          <p:cNvSpPr txBox="1">
            <a:spLocks/>
          </p:cNvSpPr>
          <p:nvPr/>
        </p:nvSpPr>
        <p:spPr>
          <a:xfrm>
            <a:off x="1166291" y="2685729"/>
            <a:ext cx="9532303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- 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достижение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в 2024 году объема экспорта конкурентоспособной промышленной продукции 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                                   в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объеме </a:t>
            </a:r>
            <a:r>
              <a:rPr lang="ru-RU" sz="1600" b="1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6,98 млрд. долл. </a:t>
            </a:r>
            <a:r>
              <a:rPr lang="ru-RU" sz="1600" b="1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США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956740" y="3885955"/>
            <a:ext cx="9637079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- внедрение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в Челябинской области Регионального экспортного стандарта </a:t>
            </a:r>
            <a:r>
              <a:rPr lang="ru-RU" sz="1600" b="1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2.0 к 2021 году</a:t>
            </a:r>
            <a:r>
              <a:rPr lang="ru-RU" sz="1600" b="1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Региональный экспортный стандарт 2.0 — это документ, который описывает комплекс мер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,                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способствующих активизации экспортной деятельности в 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регионе</a:t>
            </a:r>
            <a:endParaRPr lang="ru-RU" sz="1600" b="1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515725" y="6328923"/>
            <a:ext cx="552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11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028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196676" y="629310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12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32846" y="938631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Региональные</a:t>
            </a:r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4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проекты</a:t>
            </a:r>
            <a:r>
              <a:rPr lang="ru-RU" sz="2000" b="1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	</a:t>
            </a:r>
            <a:endParaRPr lang="ru-RU" sz="2000" b="1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5621676"/>
              </p:ext>
            </p:extLst>
          </p:nvPr>
        </p:nvGraphicFramePr>
        <p:xfrm>
          <a:off x="1416952" y="1627960"/>
          <a:ext cx="5740510" cy="4483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8786">
                  <a:extLst>
                    <a:ext uri="{9D8B030D-6E8A-4147-A177-3AD203B41FA5}">
                      <a16:colId xmlns="" xmlns:a16="http://schemas.microsoft.com/office/drawing/2014/main" val="1869842194"/>
                    </a:ext>
                  </a:extLst>
                </a:gridCol>
                <a:gridCol w="4691724">
                  <a:extLst>
                    <a:ext uri="{9D8B030D-6E8A-4147-A177-3AD203B41FA5}">
                      <a16:colId xmlns="" xmlns:a16="http://schemas.microsoft.com/office/drawing/2014/main" val="508654451"/>
                    </a:ext>
                  </a:extLst>
                </a:gridCol>
              </a:tblGrid>
              <a:tr h="481495"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+mj-lt"/>
                        </a:rPr>
                        <a:t>Информационная инфраструктура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9648675"/>
                  </a:ext>
                </a:extLst>
              </a:tr>
              <a:tr h="481495"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  <a:p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+mj-lt"/>
                        </a:rPr>
                        <a:t>Кадры для цифровой экономики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2857759"/>
                  </a:ext>
                </a:extLst>
              </a:tr>
              <a:tr h="481495"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  <a:p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+mj-lt"/>
                        </a:rPr>
                        <a:t>Информационная безопасность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0180112"/>
                  </a:ext>
                </a:extLst>
              </a:tr>
              <a:tr h="481495"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  <a:p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+mj-lt"/>
                        </a:rPr>
                        <a:t>Цифровые технологии</a:t>
                      </a:r>
                    </a:p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89270093"/>
                  </a:ext>
                </a:extLst>
              </a:tr>
              <a:tr h="481495"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+mj-lt"/>
                        </a:rPr>
                        <a:t>Цифровое государственное</a:t>
                      </a:r>
                      <a:r>
                        <a:rPr lang="ru-RU" sz="1800" baseline="0" dirty="0" smtClean="0">
                          <a:solidFill>
                            <a:srgbClr val="595959"/>
                          </a:solidFill>
                          <a:latin typeface="+mj-lt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+mj-lt"/>
                        </a:rPr>
                        <a:t>управление</a:t>
                      </a:r>
                    </a:p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19918665"/>
                  </a:ext>
                </a:extLst>
              </a:tr>
              <a:tr h="481495"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+mj-lt"/>
                        </a:rPr>
                        <a:t>Умный</a:t>
                      </a:r>
                      <a:r>
                        <a:rPr lang="ru-RU" sz="1800" baseline="0" dirty="0" smtClean="0">
                          <a:solidFill>
                            <a:srgbClr val="595959"/>
                          </a:solidFill>
                          <a:latin typeface="+mj-lt"/>
                        </a:rPr>
                        <a:t> город</a:t>
                      </a: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24076976"/>
                  </a:ext>
                </a:extLst>
              </a:tr>
            </a:tbl>
          </a:graphicData>
        </a:graphic>
      </p:graphicFrame>
      <p:sp>
        <p:nvSpPr>
          <p:cNvPr id="17" name="Заголовок 1"/>
          <p:cNvSpPr txBox="1">
            <a:spLocks/>
          </p:cNvSpPr>
          <p:nvPr/>
        </p:nvSpPr>
        <p:spPr>
          <a:xfrm>
            <a:off x="495629" y="226370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cs typeface="Arial" panose="020B0604020202020204" pitchFamily="34" charset="0"/>
              </a:rPr>
              <a:t>ЦИФРОВАЯ ЭКОНОМИКА</a:t>
            </a:r>
          </a:p>
        </p:txBody>
      </p:sp>
      <p:sp>
        <p:nvSpPr>
          <p:cNvPr id="35" name="Freeform 10"/>
          <p:cNvSpPr>
            <a:spLocks noEditPoints="1"/>
          </p:cNvSpPr>
          <p:nvPr/>
        </p:nvSpPr>
        <p:spPr bwMode="auto">
          <a:xfrm>
            <a:off x="1778053" y="1627960"/>
            <a:ext cx="576817" cy="441932"/>
          </a:xfrm>
          <a:custGeom>
            <a:avLst/>
            <a:gdLst>
              <a:gd name="T0" fmla="*/ 633 w 718"/>
              <a:gd name="T1" fmla="*/ 0 h 549"/>
              <a:gd name="T2" fmla="*/ 549 w 718"/>
              <a:gd name="T3" fmla="*/ 84 h 549"/>
              <a:gd name="T4" fmla="*/ 578 w 718"/>
              <a:gd name="T5" fmla="*/ 148 h 549"/>
              <a:gd name="T6" fmla="*/ 475 w 718"/>
              <a:gd name="T7" fmla="*/ 302 h 549"/>
              <a:gd name="T8" fmla="*/ 443 w 718"/>
              <a:gd name="T9" fmla="*/ 296 h 549"/>
              <a:gd name="T10" fmla="*/ 369 w 718"/>
              <a:gd name="T11" fmla="*/ 340 h 549"/>
              <a:gd name="T12" fmla="*/ 310 w 718"/>
              <a:gd name="T13" fmla="*/ 305 h 549"/>
              <a:gd name="T14" fmla="*/ 316 w 718"/>
              <a:gd name="T15" fmla="*/ 275 h 549"/>
              <a:gd name="T16" fmla="*/ 232 w 718"/>
              <a:gd name="T17" fmla="*/ 190 h 549"/>
              <a:gd name="T18" fmla="*/ 147 w 718"/>
              <a:gd name="T19" fmla="*/ 275 h 549"/>
              <a:gd name="T20" fmla="*/ 176 w 718"/>
              <a:gd name="T21" fmla="*/ 338 h 549"/>
              <a:gd name="T22" fmla="*/ 133 w 718"/>
              <a:gd name="T23" fmla="*/ 396 h 549"/>
              <a:gd name="T24" fmla="*/ 84 w 718"/>
              <a:gd name="T25" fmla="*/ 380 h 549"/>
              <a:gd name="T26" fmla="*/ 0 w 718"/>
              <a:gd name="T27" fmla="*/ 465 h 549"/>
              <a:gd name="T28" fmla="*/ 84 w 718"/>
              <a:gd name="T29" fmla="*/ 549 h 549"/>
              <a:gd name="T30" fmla="*/ 168 w 718"/>
              <a:gd name="T31" fmla="*/ 465 h 549"/>
              <a:gd name="T32" fmla="*/ 148 w 718"/>
              <a:gd name="T33" fmla="*/ 411 h 549"/>
              <a:gd name="T34" fmla="*/ 194 w 718"/>
              <a:gd name="T35" fmla="*/ 350 h 549"/>
              <a:gd name="T36" fmla="*/ 232 w 718"/>
              <a:gd name="T37" fmla="*/ 359 h 549"/>
              <a:gd name="T38" fmla="*/ 300 w 718"/>
              <a:gd name="T39" fmla="*/ 324 h 549"/>
              <a:gd name="T40" fmla="*/ 361 w 718"/>
              <a:gd name="T41" fmla="*/ 360 h 549"/>
              <a:gd name="T42" fmla="*/ 359 w 718"/>
              <a:gd name="T43" fmla="*/ 380 h 549"/>
              <a:gd name="T44" fmla="*/ 443 w 718"/>
              <a:gd name="T45" fmla="*/ 465 h 549"/>
              <a:gd name="T46" fmla="*/ 528 w 718"/>
              <a:gd name="T47" fmla="*/ 380 h 549"/>
              <a:gd name="T48" fmla="*/ 494 w 718"/>
              <a:gd name="T49" fmla="*/ 313 h 549"/>
              <a:gd name="T50" fmla="*/ 596 w 718"/>
              <a:gd name="T51" fmla="*/ 160 h 549"/>
              <a:gd name="T52" fmla="*/ 633 w 718"/>
              <a:gd name="T53" fmla="*/ 169 h 549"/>
              <a:gd name="T54" fmla="*/ 718 w 718"/>
              <a:gd name="T55" fmla="*/ 84 h 549"/>
              <a:gd name="T56" fmla="*/ 633 w 718"/>
              <a:gd name="T57" fmla="*/ 0 h 549"/>
              <a:gd name="T58" fmla="*/ 84 w 718"/>
              <a:gd name="T59" fmla="*/ 507 h 549"/>
              <a:gd name="T60" fmla="*/ 42 w 718"/>
              <a:gd name="T61" fmla="*/ 465 h 549"/>
              <a:gd name="T62" fmla="*/ 84 w 718"/>
              <a:gd name="T63" fmla="*/ 422 h 549"/>
              <a:gd name="T64" fmla="*/ 126 w 718"/>
              <a:gd name="T65" fmla="*/ 465 h 549"/>
              <a:gd name="T66" fmla="*/ 84 w 718"/>
              <a:gd name="T67" fmla="*/ 507 h 549"/>
              <a:gd name="T68" fmla="*/ 232 w 718"/>
              <a:gd name="T69" fmla="*/ 317 h 549"/>
              <a:gd name="T70" fmla="*/ 190 w 718"/>
              <a:gd name="T71" fmla="*/ 275 h 549"/>
              <a:gd name="T72" fmla="*/ 232 w 718"/>
              <a:gd name="T73" fmla="*/ 233 h 549"/>
              <a:gd name="T74" fmla="*/ 274 w 718"/>
              <a:gd name="T75" fmla="*/ 275 h 549"/>
              <a:gd name="T76" fmla="*/ 232 w 718"/>
              <a:gd name="T77" fmla="*/ 317 h 549"/>
              <a:gd name="T78" fmla="*/ 443 w 718"/>
              <a:gd name="T79" fmla="*/ 422 h 549"/>
              <a:gd name="T80" fmla="*/ 401 w 718"/>
              <a:gd name="T81" fmla="*/ 380 h 549"/>
              <a:gd name="T82" fmla="*/ 443 w 718"/>
              <a:gd name="T83" fmla="*/ 338 h 549"/>
              <a:gd name="T84" fmla="*/ 486 w 718"/>
              <a:gd name="T85" fmla="*/ 380 h 549"/>
              <a:gd name="T86" fmla="*/ 443 w 718"/>
              <a:gd name="T87" fmla="*/ 422 h 549"/>
              <a:gd name="T88" fmla="*/ 633 w 718"/>
              <a:gd name="T89" fmla="*/ 127 h 549"/>
              <a:gd name="T90" fmla="*/ 591 w 718"/>
              <a:gd name="T91" fmla="*/ 84 h 549"/>
              <a:gd name="T92" fmla="*/ 633 w 718"/>
              <a:gd name="T93" fmla="*/ 42 h 549"/>
              <a:gd name="T94" fmla="*/ 675 w 718"/>
              <a:gd name="T95" fmla="*/ 84 h 549"/>
              <a:gd name="T96" fmla="*/ 633 w 718"/>
              <a:gd name="T97" fmla="*/ 127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18" h="549">
                <a:moveTo>
                  <a:pt x="633" y="0"/>
                </a:moveTo>
                <a:cubicBezTo>
                  <a:pt x="587" y="0"/>
                  <a:pt x="549" y="38"/>
                  <a:pt x="549" y="84"/>
                </a:cubicBezTo>
                <a:cubicBezTo>
                  <a:pt x="549" y="110"/>
                  <a:pt x="561" y="132"/>
                  <a:pt x="578" y="148"/>
                </a:cubicBezTo>
                <a:cubicBezTo>
                  <a:pt x="475" y="302"/>
                  <a:pt x="475" y="302"/>
                  <a:pt x="475" y="302"/>
                </a:cubicBezTo>
                <a:cubicBezTo>
                  <a:pt x="466" y="298"/>
                  <a:pt x="455" y="296"/>
                  <a:pt x="443" y="296"/>
                </a:cubicBezTo>
                <a:cubicBezTo>
                  <a:pt x="411" y="296"/>
                  <a:pt x="383" y="314"/>
                  <a:pt x="369" y="340"/>
                </a:cubicBezTo>
                <a:cubicBezTo>
                  <a:pt x="310" y="305"/>
                  <a:pt x="310" y="305"/>
                  <a:pt x="310" y="305"/>
                </a:cubicBezTo>
                <a:cubicBezTo>
                  <a:pt x="314" y="296"/>
                  <a:pt x="316" y="285"/>
                  <a:pt x="316" y="275"/>
                </a:cubicBezTo>
                <a:cubicBezTo>
                  <a:pt x="316" y="228"/>
                  <a:pt x="278" y="190"/>
                  <a:pt x="232" y="190"/>
                </a:cubicBezTo>
                <a:cubicBezTo>
                  <a:pt x="185" y="190"/>
                  <a:pt x="147" y="228"/>
                  <a:pt x="147" y="275"/>
                </a:cubicBezTo>
                <a:cubicBezTo>
                  <a:pt x="147" y="300"/>
                  <a:pt x="159" y="322"/>
                  <a:pt x="176" y="338"/>
                </a:cubicBezTo>
                <a:cubicBezTo>
                  <a:pt x="133" y="396"/>
                  <a:pt x="133" y="396"/>
                  <a:pt x="133" y="396"/>
                </a:cubicBezTo>
                <a:cubicBezTo>
                  <a:pt x="119" y="386"/>
                  <a:pt x="102" y="380"/>
                  <a:pt x="84" y="380"/>
                </a:cubicBezTo>
                <a:cubicBezTo>
                  <a:pt x="38" y="380"/>
                  <a:pt x="0" y="418"/>
                  <a:pt x="0" y="465"/>
                </a:cubicBezTo>
                <a:cubicBezTo>
                  <a:pt x="0" y="511"/>
                  <a:pt x="38" y="549"/>
                  <a:pt x="84" y="549"/>
                </a:cubicBezTo>
                <a:cubicBezTo>
                  <a:pt x="130" y="549"/>
                  <a:pt x="168" y="511"/>
                  <a:pt x="168" y="465"/>
                </a:cubicBezTo>
                <a:cubicBezTo>
                  <a:pt x="168" y="444"/>
                  <a:pt x="160" y="425"/>
                  <a:pt x="148" y="411"/>
                </a:cubicBezTo>
                <a:cubicBezTo>
                  <a:pt x="194" y="350"/>
                  <a:pt x="194" y="350"/>
                  <a:pt x="194" y="350"/>
                </a:cubicBezTo>
                <a:cubicBezTo>
                  <a:pt x="205" y="355"/>
                  <a:pt x="218" y="359"/>
                  <a:pt x="232" y="359"/>
                </a:cubicBezTo>
                <a:cubicBezTo>
                  <a:pt x="260" y="359"/>
                  <a:pt x="285" y="345"/>
                  <a:pt x="300" y="324"/>
                </a:cubicBezTo>
                <a:cubicBezTo>
                  <a:pt x="361" y="360"/>
                  <a:pt x="361" y="360"/>
                  <a:pt x="361" y="360"/>
                </a:cubicBezTo>
                <a:cubicBezTo>
                  <a:pt x="360" y="367"/>
                  <a:pt x="359" y="373"/>
                  <a:pt x="359" y="380"/>
                </a:cubicBezTo>
                <a:cubicBezTo>
                  <a:pt x="359" y="427"/>
                  <a:pt x="397" y="465"/>
                  <a:pt x="443" y="465"/>
                </a:cubicBezTo>
                <a:cubicBezTo>
                  <a:pt x="490" y="465"/>
                  <a:pt x="528" y="427"/>
                  <a:pt x="528" y="380"/>
                </a:cubicBezTo>
                <a:cubicBezTo>
                  <a:pt x="528" y="352"/>
                  <a:pt x="514" y="328"/>
                  <a:pt x="494" y="313"/>
                </a:cubicBezTo>
                <a:cubicBezTo>
                  <a:pt x="596" y="160"/>
                  <a:pt x="596" y="160"/>
                  <a:pt x="596" y="160"/>
                </a:cubicBezTo>
                <a:cubicBezTo>
                  <a:pt x="607" y="165"/>
                  <a:pt x="620" y="169"/>
                  <a:pt x="633" y="169"/>
                </a:cubicBezTo>
                <a:cubicBezTo>
                  <a:pt x="680" y="169"/>
                  <a:pt x="718" y="131"/>
                  <a:pt x="718" y="84"/>
                </a:cubicBezTo>
                <a:cubicBezTo>
                  <a:pt x="718" y="38"/>
                  <a:pt x="680" y="0"/>
                  <a:pt x="633" y="0"/>
                </a:cubicBezTo>
                <a:close/>
                <a:moveTo>
                  <a:pt x="84" y="507"/>
                </a:moveTo>
                <a:cubicBezTo>
                  <a:pt x="61" y="507"/>
                  <a:pt x="42" y="488"/>
                  <a:pt x="42" y="465"/>
                </a:cubicBezTo>
                <a:cubicBezTo>
                  <a:pt x="42" y="441"/>
                  <a:pt x="61" y="422"/>
                  <a:pt x="84" y="422"/>
                </a:cubicBezTo>
                <a:cubicBezTo>
                  <a:pt x="107" y="422"/>
                  <a:pt x="126" y="441"/>
                  <a:pt x="126" y="465"/>
                </a:cubicBezTo>
                <a:cubicBezTo>
                  <a:pt x="126" y="488"/>
                  <a:pt x="107" y="507"/>
                  <a:pt x="84" y="507"/>
                </a:cubicBezTo>
                <a:close/>
                <a:moveTo>
                  <a:pt x="232" y="317"/>
                </a:moveTo>
                <a:cubicBezTo>
                  <a:pt x="209" y="317"/>
                  <a:pt x="190" y="298"/>
                  <a:pt x="190" y="275"/>
                </a:cubicBezTo>
                <a:cubicBezTo>
                  <a:pt x="190" y="251"/>
                  <a:pt x="209" y="233"/>
                  <a:pt x="232" y="233"/>
                </a:cubicBezTo>
                <a:cubicBezTo>
                  <a:pt x="255" y="233"/>
                  <a:pt x="274" y="251"/>
                  <a:pt x="274" y="275"/>
                </a:cubicBezTo>
                <a:cubicBezTo>
                  <a:pt x="274" y="298"/>
                  <a:pt x="255" y="317"/>
                  <a:pt x="232" y="317"/>
                </a:cubicBezTo>
                <a:close/>
                <a:moveTo>
                  <a:pt x="443" y="422"/>
                </a:moveTo>
                <a:cubicBezTo>
                  <a:pt x="420" y="422"/>
                  <a:pt x="401" y="403"/>
                  <a:pt x="401" y="380"/>
                </a:cubicBezTo>
                <a:cubicBezTo>
                  <a:pt x="401" y="357"/>
                  <a:pt x="420" y="338"/>
                  <a:pt x="443" y="338"/>
                </a:cubicBezTo>
                <a:cubicBezTo>
                  <a:pt x="467" y="338"/>
                  <a:pt x="486" y="357"/>
                  <a:pt x="486" y="380"/>
                </a:cubicBezTo>
                <a:cubicBezTo>
                  <a:pt x="486" y="403"/>
                  <a:pt x="467" y="422"/>
                  <a:pt x="443" y="422"/>
                </a:cubicBezTo>
                <a:close/>
                <a:moveTo>
                  <a:pt x="633" y="127"/>
                </a:moveTo>
                <a:cubicBezTo>
                  <a:pt x="610" y="127"/>
                  <a:pt x="591" y="108"/>
                  <a:pt x="591" y="84"/>
                </a:cubicBezTo>
                <a:cubicBezTo>
                  <a:pt x="591" y="61"/>
                  <a:pt x="610" y="42"/>
                  <a:pt x="633" y="42"/>
                </a:cubicBezTo>
                <a:cubicBezTo>
                  <a:pt x="657" y="42"/>
                  <a:pt x="675" y="61"/>
                  <a:pt x="675" y="84"/>
                </a:cubicBezTo>
                <a:cubicBezTo>
                  <a:pt x="675" y="108"/>
                  <a:pt x="657" y="127"/>
                  <a:pt x="633" y="127"/>
                </a:cubicBezTo>
                <a:close/>
              </a:path>
            </a:pathLst>
          </a:custGeom>
          <a:solidFill>
            <a:srgbClr val="2E3D8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Open Sans Light"/>
            </a:endParaRPr>
          </a:p>
        </p:txBody>
      </p:sp>
      <p:grpSp>
        <p:nvGrpSpPr>
          <p:cNvPr id="36" name="Group 293"/>
          <p:cNvGrpSpPr/>
          <p:nvPr/>
        </p:nvGrpSpPr>
        <p:grpSpPr>
          <a:xfrm>
            <a:off x="1791188" y="2362344"/>
            <a:ext cx="401555" cy="457744"/>
            <a:chOff x="4012009" y="1992971"/>
            <a:chExt cx="405446" cy="462180"/>
          </a:xfrm>
          <a:solidFill>
            <a:srgbClr val="2E3D87"/>
          </a:solidFill>
        </p:grpSpPr>
        <p:sp>
          <p:nvSpPr>
            <p:cNvPr id="50" name="Freeform 9"/>
            <p:cNvSpPr>
              <a:spLocks noEditPoints="1"/>
            </p:cNvSpPr>
            <p:nvPr/>
          </p:nvSpPr>
          <p:spPr bwMode="auto">
            <a:xfrm>
              <a:off x="4012009" y="1992971"/>
              <a:ext cx="405446" cy="462180"/>
            </a:xfrm>
            <a:custGeom>
              <a:avLst/>
              <a:gdLst>
                <a:gd name="T0" fmla="*/ 985 w 1340"/>
                <a:gd name="T1" fmla="*/ 48 h 1528"/>
                <a:gd name="T2" fmla="*/ 348 w 1340"/>
                <a:gd name="T3" fmla="*/ 100 h 1528"/>
                <a:gd name="T4" fmla="*/ 114 w 1340"/>
                <a:gd name="T5" fmla="*/ 402 h 1528"/>
                <a:gd name="T6" fmla="*/ 115 w 1340"/>
                <a:gd name="T7" fmla="*/ 590 h 1528"/>
                <a:gd name="T8" fmla="*/ 119 w 1340"/>
                <a:gd name="T9" fmla="*/ 607 h 1528"/>
                <a:gd name="T10" fmla="*/ 66 w 1340"/>
                <a:gd name="T11" fmla="*/ 692 h 1528"/>
                <a:gd name="T12" fmla="*/ 24 w 1340"/>
                <a:gd name="T13" fmla="*/ 752 h 1528"/>
                <a:gd name="T14" fmla="*/ 23 w 1340"/>
                <a:gd name="T15" fmla="*/ 753 h 1528"/>
                <a:gd name="T16" fmla="*/ 61 w 1340"/>
                <a:gd name="T17" fmla="*/ 922 h 1528"/>
                <a:gd name="T18" fmla="*/ 84 w 1340"/>
                <a:gd name="T19" fmla="*/ 1001 h 1528"/>
                <a:gd name="T20" fmla="*/ 127 w 1340"/>
                <a:gd name="T21" fmla="*/ 1107 h 1528"/>
                <a:gd name="T22" fmla="*/ 126 w 1340"/>
                <a:gd name="T23" fmla="*/ 1183 h 1528"/>
                <a:gd name="T24" fmla="*/ 288 w 1340"/>
                <a:gd name="T25" fmla="*/ 1319 h 1528"/>
                <a:gd name="T26" fmla="*/ 416 w 1340"/>
                <a:gd name="T27" fmla="*/ 1415 h 1528"/>
                <a:gd name="T28" fmla="*/ 1053 w 1340"/>
                <a:gd name="T29" fmla="*/ 1528 h 1528"/>
                <a:gd name="T30" fmla="*/ 1170 w 1340"/>
                <a:gd name="T31" fmla="*/ 1389 h 1528"/>
                <a:gd name="T32" fmla="*/ 1132 w 1340"/>
                <a:gd name="T33" fmla="*/ 1086 h 1528"/>
                <a:gd name="T34" fmla="*/ 1324 w 1340"/>
                <a:gd name="T35" fmla="*/ 711 h 1528"/>
                <a:gd name="T36" fmla="*/ 1204 w 1340"/>
                <a:gd name="T37" fmla="*/ 201 h 1528"/>
                <a:gd name="T38" fmla="*/ 1069 w 1340"/>
                <a:gd name="T39" fmla="*/ 1033 h 1528"/>
                <a:gd name="T40" fmla="*/ 1089 w 1340"/>
                <a:gd name="T41" fmla="*/ 1403 h 1528"/>
                <a:gd name="T42" fmla="*/ 1053 w 1340"/>
                <a:gd name="T43" fmla="*/ 1445 h 1528"/>
                <a:gd name="T44" fmla="*/ 498 w 1340"/>
                <a:gd name="T45" fmla="*/ 1411 h 1528"/>
                <a:gd name="T46" fmla="*/ 443 w 1340"/>
                <a:gd name="T47" fmla="*/ 1203 h 1528"/>
                <a:gd name="T48" fmla="*/ 288 w 1340"/>
                <a:gd name="T49" fmla="*/ 1236 h 1528"/>
                <a:gd name="T50" fmla="*/ 172 w 1340"/>
                <a:gd name="T51" fmla="*/ 1030 h 1528"/>
                <a:gd name="T52" fmla="*/ 187 w 1340"/>
                <a:gd name="T53" fmla="*/ 969 h 1528"/>
                <a:gd name="T54" fmla="*/ 146 w 1340"/>
                <a:gd name="T55" fmla="*/ 947 h 1528"/>
                <a:gd name="T56" fmla="*/ 160 w 1340"/>
                <a:gd name="T57" fmla="*/ 884 h 1528"/>
                <a:gd name="T58" fmla="*/ 111 w 1340"/>
                <a:gd name="T59" fmla="*/ 855 h 1528"/>
                <a:gd name="T60" fmla="*/ 93 w 1340"/>
                <a:gd name="T61" fmla="*/ 797 h 1528"/>
                <a:gd name="T62" fmla="*/ 190 w 1340"/>
                <a:gd name="T63" fmla="*/ 650 h 1528"/>
                <a:gd name="T64" fmla="*/ 195 w 1340"/>
                <a:gd name="T65" fmla="*/ 572 h 1528"/>
                <a:gd name="T66" fmla="*/ 194 w 1340"/>
                <a:gd name="T67" fmla="*/ 422 h 1528"/>
                <a:gd name="T68" fmla="*/ 1243 w 1340"/>
                <a:gd name="T69" fmla="*/ 699 h 1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40" h="1528">
                  <a:moveTo>
                    <a:pt x="1204" y="201"/>
                  </a:moveTo>
                  <a:cubicBezTo>
                    <a:pt x="1146" y="134"/>
                    <a:pt x="1073" y="83"/>
                    <a:pt x="985" y="48"/>
                  </a:cubicBezTo>
                  <a:cubicBezTo>
                    <a:pt x="906" y="17"/>
                    <a:pt x="816" y="0"/>
                    <a:pt x="725" y="0"/>
                  </a:cubicBezTo>
                  <a:cubicBezTo>
                    <a:pt x="589" y="0"/>
                    <a:pt x="456" y="36"/>
                    <a:pt x="348" y="100"/>
                  </a:cubicBezTo>
                  <a:cubicBezTo>
                    <a:pt x="290" y="135"/>
                    <a:pt x="241" y="177"/>
                    <a:pt x="202" y="226"/>
                  </a:cubicBezTo>
                  <a:cubicBezTo>
                    <a:pt x="160" y="279"/>
                    <a:pt x="130" y="338"/>
                    <a:pt x="114" y="402"/>
                  </a:cubicBezTo>
                  <a:cubicBezTo>
                    <a:pt x="100" y="457"/>
                    <a:pt x="99" y="521"/>
                    <a:pt x="111" y="572"/>
                  </a:cubicBezTo>
                  <a:cubicBezTo>
                    <a:pt x="115" y="590"/>
                    <a:pt x="115" y="590"/>
                    <a:pt x="115" y="590"/>
                  </a:cubicBezTo>
                  <a:cubicBezTo>
                    <a:pt x="116" y="595"/>
                    <a:pt x="117" y="600"/>
                    <a:pt x="118" y="604"/>
                  </a:cubicBezTo>
                  <a:cubicBezTo>
                    <a:pt x="119" y="605"/>
                    <a:pt x="119" y="606"/>
                    <a:pt x="119" y="607"/>
                  </a:cubicBezTo>
                  <a:cubicBezTo>
                    <a:pt x="116" y="614"/>
                    <a:pt x="116" y="614"/>
                    <a:pt x="116" y="614"/>
                  </a:cubicBezTo>
                  <a:cubicBezTo>
                    <a:pt x="103" y="640"/>
                    <a:pt x="85" y="665"/>
                    <a:pt x="66" y="692"/>
                  </a:cubicBezTo>
                  <a:cubicBezTo>
                    <a:pt x="52" y="711"/>
                    <a:pt x="37" y="730"/>
                    <a:pt x="24" y="752"/>
                  </a:cubicBezTo>
                  <a:cubicBezTo>
                    <a:pt x="24" y="752"/>
                    <a:pt x="24" y="752"/>
                    <a:pt x="24" y="752"/>
                  </a:cubicBezTo>
                  <a:cubicBezTo>
                    <a:pt x="24" y="752"/>
                    <a:pt x="24" y="752"/>
                    <a:pt x="24" y="752"/>
                  </a:cubicBezTo>
                  <a:cubicBezTo>
                    <a:pt x="23" y="753"/>
                    <a:pt x="23" y="753"/>
                    <a:pt x="23" y="753"/>
                  </a:cubicBezTo>
                  <a:cubicBezTo>
                    <a:pt x="4" y="783"/>
                    <a:pt x="0" y="820"/>
                    <a:pt x="10" y="854"/>
                  </a:cubicBezTo>
                  <a:cubicBezTo>
                    <a:pt x="18" y="882"/>
                    <a:pt x="37" y="906"/>
                    <a:pt x="61" y="922"/>
                  </a:cubicBezTo>
                  <a:cubicBezTo>
                    <a:pt x="59" y="943"/>
                    <a:pt x="63" y="964"/>
                    <a:pt x="73" y="983"/>
                  </a:cubicBezTo>
                  <a:cubicBezTo>
                    <a:pt x="76" y="989"/>
                    <a:pt x="80" y="995"/>
                    <a:pt x="84" y="1001"/>
                  </a:cubicBezTo>
                  <a:cubicBezTo>
                    <a:pt x="82" y="1028"/>
                    <a:pt x="89" y="1056"/>
                    <a:pt x="106" y="1078"/>
                  </a:cubicBezTo>
                  <a:cubicBezTo>
                    <a:pt x="127" y="1107"/>
                    <a:pt x="127" y="1107"/>
                    <a:pt x="127" y="1107"/>
                  </a:cubicBezTo>
                  <a:cubicBezTo>
                    <a:pt x="127" y="1111"/>
                    <a:pt x="126" y="1116"/>
                    <a:pt x="126" y="1120"/>
                  </a:cubicBezTo>
                  <a:cubicBezTo>
                    <a:pt x="125" y="1138"/>
                    <a:pt x="124" y="1160"/>
                    <a:pt x="126" y="1183"/>
                  </a:cubicBezTo>
                  <a:cubicBezTo>
                    <a:pt x="131" y="1219"/>
                    <a:pt x="144" y="1249"/>
                    <a:pt x="165" y="1272"/>
                  </a:cubicBezTo>
                  <a:cubicBezTo>
                    <a:pt x="194" y="1303"/>
                    <a:pt x="236" y="1319"/>
                    <a:pt x="288" y="1319"/>
                  </a:cubicBezTo>
                  <a:cubicBezTo>
                    <a:pt x="322" y="1319"/>
                    <a:pt x="361" y="1312"/>
                    <a:pt x="408" y="1299"/>
                  </a:cubicBezTo>
                  <a:cubicBezTo>
                    <a:pt x="411" y="1328"/>
                    <a:pt x="413" y="1367"/>
                    <a:pt x="416" y="1415"/>
                  </a:cubicBezTo>
                  <a:cubicBezTo>
                    <a:pt x="419" y="1478"/>
                    <a:pt x="471" y="1528"/>
                    <a:pt x="534" y="1528"/>
                  </a:cubicBezTo>
                  <a:cubicBezTo>
                    <a:pt x="1053" y="1528"/>
                    <a:pt x="1053" y="1528"/>
                    <a:pt x="1053" y="1528"/>
                  </a:cubicBezTo>
                  <a:cubicBezTo>
                    <a:pt x="1088" y="1528"/>
                    <a:pt x="1121" y="1512"/>
                    <a:pt x="1144" y="1485"/>
                  </a:cubicBezTo>
                  <a:cubicBezTo>
                    <a:pt x="1166" y="1458"/>
                    <a:pt x="1176" y="1423"/>
                    <a:pt x="1170" y="1389"/>
                  </a:cubicBezTo>
                  <a:cubicBezTo>
                    <a:pt x="1122" y="1123"/>
                    <a:pt x="1122" y="1123"/>
                    <a:pt x="1122" y="1123"/>
                  </a:cubicBezTo>
                  <a:cubicBezTo>
                    <a:pt x="1120" y="1109"/>
                    <a:pt x="1123" y="1096"/>
                    <a:pt x="1132" y="1086"/>
                  </a:cubicBezTo>
                  <a:cubicBezTo>
                    <a:pt x="1170" y="1041"/>
                    <a:pt x="1214" y="987"/>
                    <a:pt x="1250" y="923"/>
                  </a:cubicBezTo>
                  <a:cubicBezTo>
                    <a:pt x="1289" y="855"/>
                    <a:pt x="1313" y="785"/>
                    <a:pt x="1324" y="711"/>
                  </a:cubicBezTo>
                  <a:cubicBezTo>
                    <a:pt x="1340" y="606"/>
                    <a:pt x="1337" y="508"/>
                    <a:pt x="1316" y="421"/>
                  </a:cubicBezTo>
                  <a:cubicBezTo>
                    <a:pt x="1295" y="337"/>
                    <a:pt x="1257" y="263"/>
                    <a:pt x="1204" y="201"/>
                  </a:cubicBezTo>
                  <a:close/>
                  <a:moveTo>
                    <a:pt x="1243" y="699"/>
                  </a:moveTo>
                  <a:cubicBezTo>
                    <a:pt x="1222" y="838"/>
                    <a:pt x="1149" y="938"/>
                    <a:pt x="1069" y="1033"/>
                  </a:cubicBezTo>
                  <a:cubicBezTo>
                    <a:pt x="1045" y="1062"/>
                    <a:pt x="1035" y="1100"/>
                    <a:pt x="1041" y="1137"/>
                  </a:cubicBezTo>
                  <a:cubicBezTo>
                    <a:pt x="1089" y="1403"/>
                    <a:pt x="1089" y="1403"/>
                    <a:pt x="1089" y="1403"/>
                  </a:cubicBezTo>
                  <a:cubicBezTo>
                    <a:pt x="1091" y="1414"/>
                    <a:pt x="1088" y="1424"/>
                    <a:pt x="1081" y="1433"/>
                  </a:cubicBezTo>
                  <a:cubicBezTo>
                    <a:pt x="1074" y="1441"/>
                    <a:pt x="1064" y="1445"/>
                    <a:pt x="1053" y="1445"/>
                  </a:cubicBezTo>
                  <a:cubicBezTo>
                    <a:pt x="534" y="1445"/>
                    <a:pt x="534" y="1445"/>
                    <a:pt x="534" y="1445"/>
                  </a:cubicBezTo>
                  <a:cubicBezTo>
                    <a:pt x="515" y="1445"/>
                    <a:pt x="499" y="1430"/>
                    <a:pt x="498" y="1411"/>
                  </a:cubicBezTo>
                  <a:cubicBezTo>
                    <a:pt x="493" y="1321"/>
                    <a:pt x="488" y="1266"/>
                    <a:pt x="485" y="1235"/>
                  </a:cubicBezTo>
                  <a:cubicBezTo>
                    <a:pt x="483" y="1220"/>
                    <a:pt x="464" y="1203"/>
                    <a:pt x="443" y="1203"/>
                  </a:cubicBezTo>
                  <a:cubicBezTo>
                    <a:pt x="439" y="1203"/>
                    <a:pt x="436" y="1204"/>
                    <a:pt x="432" y="1205"/>
                  </a:cubicBezTo>
                  <a:cubicBezTo>
                    <a:pt x="367" y="1227"/>
                    <a:pt x="321" y="1236"/>
                    <a:pt x="288" y="1236"/>
                  </a:cubicBezTo>
                  <a:cubicBezTo>
                    <a:pt x="162" y="1236"/>
                    <a:pt x="227" y="1105"/>
                    <a:pt x="203" y="1072"/>
                  </a:cubicBezTo>
                  <a:cubicBezTo>
                    <a:pt x="172" y="1030"/>
                    <a:pt x="172" y="1030"/>
                    <a:pt x="172" y="1030"/>
                  </a:cubicBezTo>
                  <a:cubicBezTo>
                    <a:pt x="164" y="1019"/>
                    <a:pt x="163" y="1005"/>
                    <a:pt x="171" y="994"/>
                  </a:cubicBezTo>
                  <a:cubicBezTo>
                    <a:pt x="187" y="969"/>
                    <a:pt x="187" y="969"/>
                    <a:pt x="187" y="969"/>
                  </a:cubicBezTo>
                  <a:cubicBezTo>
                    <a:pt x="166" y="963"/>
                    <a:pt x="166" y="963"/>
                    <a:pt x="166" y="963"/>
                  </a:cubicBezTo>
                  <a:cubicBezTo>
                    <a:pt x="158" y="961"/>
                    <a:pt x="150" y="955"/>
                    <a:pt x="146" y="947"/>
                  </a:cubicBezTo>
                  <a:cubicBezTo>
                    <a:pt x="142" y="939"/>
                    <a:pt x="142" y="929"/>
                    <a:pt x="145" y="921"/>
                  </a:cubicBezTo>
                  <a:cubicBezTo>
                    <a:pt x="160" y="884"/>
                    <a:pt x="160" y="884"/>
                    <a:pt x="160" y="884"/>
                  </a:cubicBezTo>
                  <a:cubicBezTo>
                    <a:pt x="161" y="881"/>
                    <a:pt x="160" y="877"/>
                    <a:pt x="156" y="876"/>
                  </a:cubicBezTo>
                  <a:cubicBezTo>
                    <a:pt x="111" y="855"/>
                    <a:pt x="111" y="855"/>
                    <a:pt x="111" y="855"/>
                  </a:cubicBezTo>
                  <a:cubicBezTo>
                    <a:pt x="100" y="850"/>
                    <a:pt x="92" y="841"/>
                    <a:pt x="89" y="830"/>
                  </a:cubicBezTo>
                  <a:cubicBezTo>
                    <a:pt x="85" y="819"/>
                    <a:pt x="87" y="807"/>
                    <a:pt x="93" y="797"/>
                  </a:cubicBezTo>
                  <a:cubicBezTo>
                    <a:pt x="94" y="796"/>
                    <a:pt x="94" y="796"/>
                    <a:pt x="94" y="796"/>
                  </a:cubicBezTo>
                  <a:cubicBezTo>
                    <a:pt x="124" y="746"/>
                    <a:pt x="164" y="702"/>
                    <a:pt x="190" y="650"/>
                  </a:cubicBezTo>
                  <a:cubicBezTo>
                    <a:pt x="201" y="628"/>
                    <a:pt x="201" y="628"/>
                    <a:pt x="201" y="628"/>
                  </a:cubicBezTo>
                  <a:cubicBezTo>
                    <a:pt x="208" y="613"/>
                    <a:pt x="199" y="589"/>
                    <a:pt x="195" y="572"/>
                  </a:cubicBezTo>
                  <a:cubicBezTo>
                    <a:pt x="191" y="553"/>
                    <a:pt x="191" y="553"/>
                    <a:pt x="191" y="553"/>
                  </a:cubicBezTo>
                  <a:cubicBezTo>
                    <a:pt x="182" y="513"/>
                    <a:pt x="184" y="463"/>
                    <a:pt x="194" y="422"/>
                  </a:cubicBezTo>
                  <a:cubicBezTo>
                    <a:pt x="248" y="205"/>
                    <a:pt x="487" y="82"/>
                    <a:pt x="725" y="82"/>
                  </a:cubicBezTo>
                  <a:cubicBezTo>
                    <a:pt x="1018" y="82"/>
                    <a:pt x="1308" y="270"/>
                    <a:pt x="1243" y="69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/>
              </a:endParaRPr>
            </a:p>
          </p:txBody>
        </p:sp>
        <p:sp>
          <p:nvSpPr>
            <p:cNvPr id="51" name="Freeform 10"/>
            <p:cNvSpPr>
              <a:spLocks/>
            </p:cNvSpPr>
            <p:nvPr/>
          </p:nvSpPr>
          <p:spPr bwMode="auto">
            <a:xfrm>
              <a:off x="4086667" y="2049085"/>
              <a:ext cx="286227" cy="232944"/>
            </a:xfrm>
            <a:custGeom>
              <a:avLst/>
              <a:gdLst>
                <a:gd name="T0" fmla="*/ 626 w 946"/>
                <a:gd name="T1" fmla="*/ 35 h 770"/>
                <a:gd name="T2" fmla="*/ 554 w 946"/>
                <a:gd name="T3" fmla="*/ 8 h 770"/>
                <a:gd name="T4" fmla="*/ 508 w 946"/>
                <a:gd name="T5" fmla="*/ 18 h 770"/>
                <a:gd name="T6" fmla="*/ 456 w 946"/>
                <a:gd name="T7" fmla="*/ 0 h 770"/>
                <a:gd name="T8" fmla="*/ 414 w 946"/>
                <a:gd name="T9" fmla="*/ 12 h 770"/>
                <a:gd name="T10" fmla="*/ 381 w 946"/>
                <a:gd name="T11" fmla="*/ 8 h 770"/>
                <a:gd name="T12" fmla="*/ 287 w 946"/>
                <a:gd name="T13" fmla="*/ 41 h 770"/>
                <a:gd name="T14" fmla="*/ 278 w 946"/>
                <a:gd name="T15" fmla="*/ 40 h 770"/>
                <a:gd name="T16" fmla="*/ 163 w 946"/>
                <a:gd name="T17" fmla="*/ 92 h 770"/>
                <a:gd name="T18" fmla="*/ 64 w 946"/>
                <a:gd name="T19" fmla="*/ 209 h 770"/>
                <a:gd name="T20" fmla="*/ 25 w 946"/>
                <a:gd name="T21" fmla="*/ 266 h 770"/>
                <a:gd name="T22" fmla="*/ 26 w 946"/>
                <a:gd name="T23" fmla="*/ 274 h 770"/>
                <a:gd name="T24" fmla="*/ 0 w 946"/>
                <a:gd name="T25" fmla="*/ 357 h 770"/>
                <a:gd name="T26" fmla="*/ 67 w 946"/>
                <a:gd name="T27" fmla="*/ 480 h 770"/>
                <a:gd name="T28" fmla="*/ 176 w 946"/>
                <a:gd name="T29" fmla="*/ 558 h 770"/>
                <a:gd name="T30" fmla="*/ 231 w 946"/>
                <a:gd name="T31" fmla="*/ 544 h 770"/>
                <a:gd name="T32" fmla="*/ 301 w 946"/>
                <a:gd name="T33" fmla="*/ 587 h 770"/>
                <a:gd name="T34" fmla="*/ 443 w 946"/>
                <a:gd name="T35" fmla="*/ 687 h 770"/>
                <a:gd name="T36" fmla="*/ 504 w 946"/>
                <a:gd name="T37" fmla="*/ 674 h 770"/>
                <a:gd name="T38" fmla="*/ 667 w 946"/>
                <a:gd name="T39" fmla="*/ 770 h 770"/>
                <a:gd name="T40" fmla="*/ 840 w 946"/>
                <a:gd name="T41" fmla="*/ 652 h 770"/>
                <a:gd name="T42" fmla="*/ 936 w 946"/>
                <a:gd name="T43" fmla="*/ 489 h 770"/>
                <a:gd name="T44" fmla="*/ 933 w 946"/>
                <a:gd name="T45" fmla="*/ 456 h 770"/>
                <a:gd name="T46" fmla="*/ 946 w 946"/>
                <a:gd name="T47" fmla="*/ 400 h 770"/>
                <a:gd name="T48" fmla="*/ 914 w 946"/>
                <a:gd name="T49" fmla="*/ 316 h 770"/>
                <a:gd name="T50" fmla="*/ 916 w 946"/>
                <a:gd name="T51" fmla="*/ 297 h 770"/>
                <a:gd name="T52" fmla="*/ 840 w 946"/>
                <a:gd name="T53" fmla="*/ 181 h 770"/>
                <a:gd name="T54" fmla="*/ 626 w 946"/>
                <a:gd name="T55" fmla="*/ 35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46" h="770">
                  <a:moveTo>
                    <a:pt x="626" y="35"/>
                  </a:moveTo>
                  <a:cubicBezTo>
                    <a:pt x="607" y="18"/>
                    <a:pt x="581" y="8"/>
                    <a:pt x="554" y="8"/>
                  </a:cubicBezTo>
                  <a:cubicBezTo>
                    <a:pt x="537" y="8"/>
                    <a:pt x="522" y="12"/>
                    <a:pt x="508" y="18"/>
                  </a:cubicBezTo>
                  <a:cubicBezTo>
                    <a:pt x="493" y="7"/>
                    <a:pt x="475" y="0"/>
                    <a:pt x="456" y="0"/>
                  </a:cubicBezTo>
                  <a:cubicBezTo>
                    <a:pt x="441" y="0"/>
                    <a:pt x="426" y="5"/>
                    <a:pt x="414" y="12"/>
                  </a:cubicBezTo>
                  <a:cubicBezTo>
                    <a:pt x="403" y="9"/>
                    <a:pt x="392" y="8"/>
                    <a:pt x="381" y="8"/>
                  </a:cubicBezTo>
                  <a:cubicBezTo>
                    <a:pt x="345" y="8"/>
                    <a:pt x="313" y="20"/>
                    <a:pt x="287" y="41"/>
                  </a:cubicBezTo>
                  <a:cubicBezTo>
                    <a:pt x="284" y="40"/>
                    <a:pt x="281" y="40"/>
                    <a:pt x="278" y="40"/>
                  </a:cubicBezTo>
                  <a:cubicBezTo>
                    <a:pt x="232" y="40"/>
                    <a:pt x="191" y="60"/>
                    <a:pt x="163" y="92"/>
                  </a:cubicBezTo>
                  <a:cubicBezTo>
                    <a:pt x="108" y="103"/>
                    <a:pt x="65" y="151"/>
                    <a:pt x="64" y="209"/>
                  </a:cubicBezTo>
                  <a:cubicBezTo>
                    <a:pt x="41" y="218"/>
                    <a:pt x="25" y="240"/>
                    <a:pt x="25" y="266"/>
                  </a:cubicBezTo>
                  <a:cubicBezTo>
                    <a:pt x="25" y="269"/>
                    <a:pt x="25" y="272"/>
                    <a:pt x="26" y="274"/>
                  </a:cubicBezTo>
                  <a:cubicBezTo>
                    <a:pt x="9" y="298"/>
                    <a:pt x="0" y="327"/>
                    <a:pt x="0" y="357"/>
                  </a:cubicBezTo>
                  <a:cubicBezTo>
                    <a:pt x="0" y="409"/>
                    <a:pt x="26" y="454"/>
                    <a:pt x="67" y="480"/>
                  </a:cubicBezTo>
                  <a:cubicBezTo>
                    <a:pt x="82" y="525"/>
                    <a:pt x="125" y="558"/>
                    <a:pt x="176" y="558"/>
                  </a:cubicBezTo>
                  <a:cubicBezTo>
                    <a:pt x="196" y="558"/>
                    <a:pt x="215" y="553"/>
                    <a:pt x="231" y="544"/>
                  </a:cubicBezTo>
                  <a:cubicBezTo>
                    <a:pt x="248" y="566"/>
                    <a:pt x="273" y="582"/>
                    <a:pt x="301" y="587"/>
                  </a:cubicBezTo>
                  <a:cubicBezTo>
                    <a:pt x="322" y="645"/>
                    <a:pt x="378" y="687"/>
                    <a:pt x="443" y="687"/>
                  </a:cubicBezTo>
                  <a:cubicBezTo>
                    <a:pt x="465" y="687"/>
                    <a:pt x="486" y="682"/>
                    <a:pt x="504" y="674"/>
                  </a:cubicBezTo>
                  <a:cubicBezTo>
                    <a:pt x="536" y="731"/>
                    <a:pt x="597" y="770"/>
                    <a:pt x="667" y="770"/>
                  </a:cubicBezTo>
                  <a:cubicBezTo>
                    <a:pt x="746" y="770"/>
                    <a:pt x="813" y="721"/>
                    <a:pt x="840" y="652"/>
                  </a:cubicBezTo>
                  <a:cubicBezTo>
                    <a:pt x="897" y="620"/>
                    <a:pt x="936" y="559"/>
                    <a:pt x="936" y="489"/>
                  </a:cubicBezTo>
                  <a:cubicBezTo>
                    <a:pt x="936" y="478"/>
                    <a:pt x="935" y="466"/>
                    <a:pt x="933" y="456"/>
                  </a:cubicBezTo>
                  <a:cubicBezTo>
                    <a:pt x="941" y="439"/>
                    <a:pt x="946" y="420"/>
                    <a:pt x="946" y="400"/>
                  </a:cubicBezTo>
                  <a:cubicBezTo>
                    <a:pt x="946" y="368"/>
                    <a:pt x="934" y="339"/>
                    <a:pt x="914" y="316"/>
                  </a:cubicBezTo>
                  <a:cubicBezTo>
                    <a:pt x="915" y="310"/>
                    <a:pt x="916" y="303"/>
                    <a:pt x="916" y="297"/>
                  </a:cubicBezTo>
                  <a:cubicBezTo>
                    <a:pt x="916" y="245"/>
                    <a:pt x="885" y="200"/>
                    <a:pt x="840" y="181"/>
                  </a:cubicBezTo>
                  <a:cubicBezTo>
                    <a:pt x="805" y="97"/>
                    <a:pt x="722" y="37"/>
                    <a:pt x="626" y="35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/>
              </a:endParaRPr>
            </a:p>
          </p:txBody>
        </p:sp>
      </p:grpSp>
      <p:sp>
        <p:nvSpPr>
          <p:cNvPr id="53" name="AutoShape 113"/>
          <p:cNvSpPr>
            <a:spLocks/>
          </p:cNvSpPr>
          <p:nvPr/>
        </p:nvSpPr>
        <p:spPr bwMode="auto">
          <a:xfrm>
            <a:off x="1863935" y="5552842"/>
            <a:ext cx="376996" cy="367617"/>
          </a:xfrm>
          <a:custGeom>
            <a:avLst/>
            <a:gdLst>
              <a:gd name="T0" fmla="*/ 10785 w 21570"/>
              <a:gd name="T1" fmla="*/ 10800 h 21600"/>
              <a:gd name="T2" fmla="*/ 10785 w 21570"/>
              <a:gd name="T3" fmla="*/ 10800 h 21600"/>
              <a:gd name="T4" fmla="*/ 10785 w 21570"/>
              <a:gd name="T5" fmla="*/ 10800 h 21600"/>
              <a:gd name="T6" fmla="*/ 10785 w 2157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70" h="21600">
                <a:moveTo>
                  <a:pt x="1132" y="0"/>
                </a:moveTo>
                <a:cubicBezTo>
                  <a:pt x="3894" y="146"/>
                  <a:pt x="6483" y="774"/>
                  <a:pt x="8906" y="1888"/>
                </a:cubicBezTo>
                <a:cubicBezTo>
                  <a:pt x="11328" y="2999"/>
                  <a:pt x="13449" y="4470"/>
                  <a:pt x="15274" y="6296"/>
                </a:cubicBezTo>
                <a:cubicBezTo>
                  <a:pt x="17102" y="8124"/>
                  <a:pt x="18568" y="10251"/>
                  <a:pt x="19671" y="12678"/>
                </a:cubicBezTo>
                <a:cubicBezTo>
                  <a:pt x="20778" y="15102"/>
                  <a:pt x="21407" y="17699"/>
                  <a:pt x="21562" y="20465"/>
                </a:cubicBezTo>
                <a:cubicBezTo>
                  <a:pt x="21600" y="20750"/>
                  <a:pt x="21493" y="21012"/>
                  <a:pt x="21246" y="21251"/>
                </a:cubicBezTo>
                <a:cubicBezTo>
                  <a:pt x="21036" y="21482"/>
                  <a:pt x="20783" y="21597"/>
                  <a:pt x="20487" y="21597"/>
                </a:cubicBezTo>
                <a:lnTo>
                  <a:pt x="18315" y="21597"/>
                </a:lnTo>
                <a:cubicBezTo>
                  <a:pt x="18033" y="21597"/>
                  <a:pt x="17783" y="21496"/>
                  <a:pt x="17579" y="21297"/>
                </a:cubicBezTo>
                <a:cubicBezTo>
                  <a:pt x="17372" y="21102"/>
                  <a:pt x="17260" y="20860"/>
                  <a:pt x="17243" y="20575"/>
                </a:cubicBezTo>
                <a:cubicBezTo>
                  <a:pt x="17113" y="18390"/>
                  <a:pt x="16608" y="16340"/>
                  <a:pt x="15728" y="14423"/>
                </a:cubicBezTo>
                <a:cubicBezTo>
                  <a:pt x="14849" y="12505"/>
                  <a:pt x="13679" y="10818"/>
                  <a:pt x="12219" y="9356"/>
                </a:cubicBezTo>
                <a:cubicBezTo>
                  <a:pt x="10762" y="7896"/>
                  <a:pt x="9072" y="6725"/>
                  <a:pt x="7155" y="5841"/>
                </a:cubicBezTo>
                <a:cubicBezTo>
                  <a:pt x="5239" y="4963"/>
                  <a:pt x="3192" y="4456"/>
                  <a:pt x="1020" y="4326"/>
                </a:cubicBezTo>
                <a:cubicBezTo>
                  <a:pt x="735" y="4309"/>
                  <a:pt x="494" y="4194"/>
                  <a:pt x="298" y="3990"/>
                </a:cubicBezTo>
                <a:cubicBezTo>
                  <a:pt x="100" y="3782"/>
                  <a:pt x="0" y="3535"/>
                  <a:pt x="0" y="3253"/>
                </a:cubicBezTo>
                <a:lnTo>
                  <a:pt x="0" y="1073"/>
                </a:lnTo>
                <a:cubicBezTo>
                  <a:pt x="0" y="768"/>
                  <a:pt x="114" y="520"/>
                  <a:pt x="344" y="316"/>
                </a:cubicBezTo>
                <a:cubicBezTo>
                  <a:pt x="554" y="106"/>
                  <a:pt x="796" y="0"/>
                  <a:pt x="1074" y="0"/>
                </a:cubicBezTo>
                <a:lnTo>
                  <a:pt x="1132" y="0"/>
                </a:lnTo>
                <a:close/>
                <a:moveTo>
                  <a:pt x="1160" y="7058"/>
                </a:moveTo>
                <a:cubicBezTo>
                  <a:pt x="2931" y="7188"/>
                  <a:pt x="4592" y="7623"/>
                  <a:pt x="6147" y="8368"/>
                </a:cubicBezTo>
                <a:cubicBezTo>
                  <a:pt x="7701" y="9111"/>
                  <a:pt x="9081" y="10090"/>
                  <a:pt x="10288" y="11296"/>
                </a:cubicBezTo>
                <a:cubicBezTo>
                  <a:pt x="11492" y="12505"/>
                  <a:pt x="12466" y="13890"/>
                  <a:pt x="13205" y="15450"/>
                </a:cubicBezTo>
                <a:cubicBezTo>
                  <a:pt x="13944" y="17014"/>
                  <a:pt x="14380" y="18675"/>
                  <a:pt x="14518" y="20442"/>
                </a:cubicBezTo>
                <a:cubicBezTo>
                  <a:pt x="14556" y="20762"/>
                  <a:pt x="14458" y="21033"/>
                  <a:pt x="14228" y="21254"/>
                </a:cubicBezTo>
                <a:cubicBezTo>
                  <a:pt x="14018" y="21484"/>
                  <a:pt x="13757" y="21599"/>
                  <a:pt x="13446" y="21599"/>
                </a:cubicBezTo>
                <a:lnTo>
                  <a:pt x="11271" y="21599"/>
                </a:lnTo>
                <a:cubicBezTo>
                  <a:pt x="11004" y="21599"/>
                  <a:pt x="10768" y="21504"/>
                  <a:pt x="10564" y="21315"/>
                </a:cubicBezTo>
                <a:cubicBezTo>
                  <a:pt x="10357" y="21127"/>
                  <a:pt x="10236" y="20891"/>
                  <a:pt x="10199" y="20603"/>
                </a:cubicBezTo>
                <a:cubicBezTo>
                  <a:pt x="10087" y="19383"/>
                  <a:pt x="9774" y="18237"/>
                  <a:pt x="9256" y="17169"/>
                </a:cubicBezTo>
                <a:cubicBezTo>
                  <a:pt x="8736" y="16098"/>
                  <a:pt x="8069" y="15154"/>
                  <a:pt x="7259" y="14333"/>
                </a:cubicBezTo>
                <a:cubicBezTo>
                  <a:pt x="6440" y="13519"/>
                  <a:pt x="5497" y="12851"/>
                  <a:pt x="4428" y="12330"/>
                </a:cubicBezTo>
                <a:cubicBezTo>
                  <a:pt x="3359" y="11809"/>
                  <a:pt x="2215" y="11495"/>
                  <a:pt x="997" y="11385"/>
                </a:cubicBezTo>
                <a:cubicBezTo>
                  <a:pt x="712" y="11348"/>
                  <a:pt x="477" y="11224"/>
                  <a:pt x="290" y="11014"/>
                </a:cubicBezTo>
                <a:cubicBezTo>
                  <a:pt x="103" y="10804"/>
                  <a:pt x="5" y="10568"/>
                  <a:pt x="5" y="10311"/>
                </a:cubicBezTo>
                <a:lnTo>
                  <a:pt x="5" y="8132"/>
                </a:lnTo>
                <a:cubicBezTo>
                  <a:pt x="5" y="7812"/>
                  <a:pt x="120" y="7551"/>
                  <a:pt x="350" y="7349"/>
                </a:cubicBezTo>
                <a:cubicBezTo>
                  <a:pt x="560" y="7136"/>
                  <a:pt x="801" y="7030"/>
                  <a:pt x="1080" y="7030"/>
                </a:cubicBezTo>
                <a:cubicBezTo>
                  <a:pt x="1097" y="7030"/>
                  <a:pt x="1112" y="7035"/>
                  <a:pt x="1120" y="7044"/>
                </a:cubicBezTo>
                <a:cubicBezTo>
                  <a:pt x="1129" y="7053"/>
                  <a:pt x="1140" y="7058"/>
                  <a:pt x="1160" y="7058"/>
                </a:cubicBezTo>
                <a:moveTo>
                  <a:pt x="3250" y="15102"/>
                </a:moveTo>
                <a:cubicBezTo>
                  <a:pt x="3698" y="15102"/>
                  <a:pt x="4118" y="15188"/>
                  <a:pt x="4503" y="15361"/>
                </a:cubicBezTo>
                <a:cubicBezTo>
                  <a:pt x="4888" y="15528"/>
                  <a:pt x="5230" y="15761"/>
                  <a:pt x="5526" y="16064"/>
                </a:cubicBezTo>
                <a:cubicBezTo>
                  <a:pt x="5825" y="16363"/>
                  <a:pt x="6063" y="16706"/>
                  <a:pt x="6227" y="17085"/>
                </a:cubicBezTo>
                <a:cubicBezTo>
                  <a:pt x="6400" y="17474"/>
                  <a:pt x="6483" y="17892"/>
                  <a:pt x="6483" y="18341"/>
                </a:cubicBezTo>
                <a:cubicBezTo>
                  <a:pt x="6483" y="18793"/>
                  <a:pt x="6400" y="19219"/>
                  <a:pt x="6227" y="19616"/>
                </a:cubicBezTo>
                <a:cubicBezTo>
                  <a:pt x="6060" y="20016"/>
                  <a:pt x="5825" y="20361"/>
                  <a:pt x="5526" y="20652"/>
                </a:cubicBezTo>
                <a:cubicBezTo>
                  <a:pt x="5227" y="20940"/>
                  <a:pt x="4885" y="21168"/>
                  <a:pt x="4503" y="21340"/>
                </a:cubicBezTo>
                <a:cubicBezTo>
                  <a:pt x="4121" y="21513"/>
                  <a:pt x="3701" y="21597"/>
                  <a:pt x="3250" y="21597"/>
                </a:cubicBezTo>
                <a:cubicBezTo>
                  <a:pt x="2799" y="21597"/>
                  <a:pt x="2376" y="21513"/>
                  <a:pt x="1980" y="21340"/>
                </a:cubicBezTo>
                <a:cubicBezTo>
                  <a:pt x="1577" y="21168"/>
                  <a:pt x="1235" y="20940"/>
                  <a:pt x="948" y="20652"/>
                </a:cubicBezTo>
                <a:cubicBezTo>
                  <a:pt x="658" y="20361"/>
                  <a:pt x="428" y="20019"/>
                  <a:pt x="261" y="19622"/>
                </a:cubicBezTo>
                <a:cubicBezTo>
                  <a:pt x="89" y="19230"/>
                  <a:pt x="5" y="18801"/>
                  <a:pt x="5" y="18341"/>
                </a:cubicBezTo>
                <a:cubicBezTo>
                  <a:pt x="5" y="17891"/>
                  <a:pt x="89" y="17474"/>
                  <a:pt x="261" y="17085"/>
                </a:cubicBezTo>
                <a:cubicBezTo>
                  <a:pt x="431" y="16705"/>
                  <a:pt x="660" y="16363"/>
                  <a:pt x="948" y="16064"/>
                </a:cubicBezTo>
                <a:cubicBezTo>
                  <a:pt x="1238" y="15761"/>
                  <a:pt x="1580" y="15528"/>
                  <a:pt x="1980" y="15361"/>
                </a:cubicBezTo>
                <a:cubicBezTo>
                  <a:pt x="2379" y="15191"/>
                  <a:pt x="2801" y="15102"/>
                  <a:pt x="3250" y="15102"/>
                </a:cubicBezTo>
              </a:path>
            </a:pathLst>
          </a:custGeom>
          <a:solidFill>
            <a:srgbClr val="2E3D87"/>
          </a:solidFill>
          <a:ln>
            <a:noFill/>
          </a:ln>
          <a:effectLst/>
          <a:extLst/>
        </p:spPr>
        <p:txBody>
          <a:bodyPr lIns="38100" tIns="38100" rIns="38100" bIns="38100" anchor="ctr"/>
          <a:lstStyle/>
          <a:p>
            <a:pPr defTabSz="342528">
              <a:defRPr/>
            </a:pPr>
            <a:endParaRPr lang="es-ES" sz="21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grpSp>
        <p:nvGrpSpPr>
          <p:cNvPr id="54" name="Group 265"/>
          <p:cNvGrpSpPr/>
          <p:nvPr/>
        </p:nvGrpSpPr>
        <p:grpSpPr>
          <a:xfrm>
            <a:off x="1791188" y="4717098"/>
            <a:ext cx="476641" cy="453538"/>
            <a:chOff x="1588" y="4763"/>
            <a:chExt cx="6746875" cy="6419850"/>
          </a:xfrm>
          <a:solidFill>
            <a:srgbClr val="2E3D87"/>
          </a:solidFill>
        </p:grpSpPr>
        <p:sp>
          <p:nvSpPr>
            <p:cNvPr id="55" name="Freeform 5"/>
            <p:cNvSpPr>
              <a:spLocks noEditPoints="1"/>
            </p:cNvSpPr>
            <p:nvPr/>
          </p:nvSpPr>
          <p:spPr bwMode="auto">
            <a:xfrm>
              <a:off x="1588" y="4763"/>
              <a:ext cx="6746875" cy="6419850"/>
            </a:xfrm>
            <a:custGeom>
              <a:avLst/>
              <a:gdLst>
                <a:gd name="T0" fmla="*/ 1645 w 1796"/>
                <a:gd name="T1" fmla="*/ 0 h 1709"/>
                <a:gd name="T2" fmla="*/ 151 w 1796"/>
                <a:gd name="T3" fmla="*/ 0 h 1709"/>
                <a:gd name="T4" fmla="*/ 0 w 1796"/>
                <a:gd name="T5" fmla="*/ 151 h 1709"/>
                <a:gd name="T6" fmla="*/ 0 w 1796"/>
                <a:gd name="T7" fmla="*/ 1307 h 1709"/>
                <a:gd name="T8" fmla="*/ 151 w 1796"/>
                <a:gd name="T9" fmla="*/ 1458 h 1709"/>
                <a:gd name="T10" fmla="*/ 606 w 1796"/>
                <a:gd name="T11" fmla="*/ 1458 h 1709"/>
                <a:gd name="T12" fmla="*/ 526 w 1796"/>
                <a:gd name="T13" fmla="*/ 1545 h 1709"/>
                <a:gd name="T14" fmla="*/ 483 w 1796"/>
                <a:gd name="T15" fmla="*/ 1590 h 1709"/>
                <a:gd name="T16" fmla="*/ 479 w 1796"/>
                <a:gd name="T17" fmla="*/ 1659 h 1709"/>
                <a:gd name="T18" fmla="*/ 593 w 1796"/>
                <a:gd name="T19" fmla="*/ 1709 h 1709"/>
                <a:gd name="T20" fmla="*/ 1203 w 1796"/>
                <a:gd name="T21" fmla="*/ 1709 h 1709"/>
                <a:gd name="T22" fmla="*/ 1316 w 1796"/>
                <a:gd name="T23" fmla="*/ 1659 h 1709"/>
                <a:gd name="T24" fmla="*/ 1312 w 1796"/>
                <a:gd name="T25" fmla="*/ 1590 h 1709"/>
                <a:gd name="T26" fmla="*/ 1270 w 1796"/>
                <a:gd name="T27" fmla="*/ 1545 h 1709"/>
                <a:gd name="T28" fmla="*/ 1190 w 1796"/>
                <a:gd name="T29" fmla="*/ 1458 h 1709"/>
                <a:gd name="T30" fmla="*/ 1645 w 1796"/>
                <a:gd name="T31" fmla="*/ 1458 h 1709"/>
                <a:gd name="T32" fmla="*/ 1796 w 1796"/>
                <a:gd name="T33" fmla="*/ 1307 h 1709"/>
                <a:gd name="T34" fmla="*/ 1796 w 1796"/>
                <a:gd name="T35" fmla="*/ 151 h 1709"/>
                <a:gd name="T36" fmla="*/ 1645 w 1796"/>
                <a:gd name="T37" fmla="*/ 0 h 1709"/>
                <a:gd name="T38" fmla="*/ 1231 w 1796"/>
                <a:gd name="T39" fmla="*/ 1585 h 1709"/>
                <a:gd name="T40" fmla="*/ 1267 w 1796"/>
                <a:gd name="T41" fmla="*/ 1622 h 1709"/>
                <a:gd name="T42" fmla="*/ 1265 w 1796"/>
                <a:gd name="T43" fmla="*/ 1635 h 1709"/>
                <a:gd name="T44" fmla="*/ 1203 w 1796"/>
                <a:gd name="T45" fmla="*/ 1653 h 1709"/>
                <a:gd name="T46" fmla="*/ 593 w 1796"/>
                <a:gd name="T47" fmla="*/ 1653 h 1709"/>
                <a:gd name="T48" fmla="*/ 530 w 1796"/>
                <a:gd name="T49" fmla="*/ 1635 h 1709"/>
                <a:gd name="T50" fmla="*/ 528 w 1796"/>
                <a:gd name="T51" fmla="*/ 1623 h 1709"/>
                <a:gd name="T52" fmla="*/ 528 w 1796"/>
                <a:gd name="T53" fmla="*/ 1623 h 1709"/>
                <a:gd name="T54" fmla="*/ 565 w 1796"/>
                <a:gd name="T55" fmla="*/ 1585 h 1709"/>
                <a:gd name="T56" fmla="*/ 672 w 1796"/>
                <a:gd name="T57" fmla="*/ 1458 h 1709"/>
                <a:gd name="T58" fmla="*/ 1124 w 1796"/>
                <a:gd name="T59" fmla="*/ 1458 h 1709"/>
                <a:gd name="T60" fmla="*/ 1231 w 1796"/>
                <a:gd name="T61" fmla="*/ 1585 h 1709"/>
                <a:gd name="T62" fmla="*/ 1684 w 1796"/>
                <a:gd name="T63" fmla="*/ 1307 h 1709"/>
                <a:gd name="T64" fmla="*/ 1645 w 1796"/>
                <a:gd name="T65" fmla="*/ 1346 h 1709"/>
                <a:gd name="T66" fmla="*/ 151 w 1796"/>
                <a:gd name="T67" fmla="*/ 1346 h 1709"/>
                <a:gd name="T68" fmla="*/ 112 w 1796"/>
                <a:gd name="T69" fmla="*/ 1307 h 1709"/>
                <a:gd name="T70" fmla="*/ 112 w 1796"/>
                <a:gd name="T71" fmla="*/ 151 h 1709"/>
                <a:gd name="T72" fmla="*/ 151 w 1796"/>
                <a:gd name="T73" fmla="*/ 112 h 1709"/>
                <a:gd name="T74" fmla="*/ 1645 w 1796"/>
                <a:gd name="T75" fmla="*/ 112 h 1709"/>
                <a:gd name="T76" fmla="*/ 1684 w 1796"/>
                <a:gd name="T77" fmla="*/ 151 h 1709"/>
                <a:gd name="T78" fmla="*/ 1684 w 1796"/>
                <a:gd name="T79" fmla="*/ 1307 h 1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96" h="1709">
                  <a:moveTo>
                    <a:pt x="1645" y="0"/>
                  </a:moveTo>
                  <a:cubicBezTo>
                    <a:pt x="151" y="0"/>
                    <a:pt x="151" y="0"/>
                    <a:pt x="151" y="0"/>
                  </a:cubicBezTo>
                  <a:cubicBezTo>
                    <a:pt x="68" y="0"/>
                    <a:pt x="0" y="67"/>
                    <a:pt x="0" y="151"/>
                  </a:cubicBezTo>
                  <a:cubicBezTo>
                    <a:pt x="0" y="1307"/>
                    <a:pt x="0" y="1307"/>
                    <a:pt x="0" y="1307"/>
                  </a:cubicBezTo>
                  <a:cubicBezTo>
                    <a:pt x="0" y="1390"/>
                    <a:pt x="68" y="1458"/>
                    <a:pt x="151" y="1458"/>
                  </a:cubicBezTo>
                  <a:cubicBezTo>
                    <a:pt x="606" y="1458"/>
                    <a:pt x="606" y="1458"/>
                    <a:pt x="606" y="1458"/>
                  </a:cubicBezTo>
                  <a:cubicBezTo>
                    <a:pt x="582" y="1488"/>
                    <a:pt x="544" y="1527"/>
                    <a:pt x="526" y="1545"/>
                  </a:cubicBezTo>
                  <a:cubicBezTo>
                    <a:pt x="506" y="1564"/>
                    <a:pt x="491" y="1579"/>
                    <a:pt x="483" y="1590"/>
                  </a:cubicBezTo>
                  <a:cubicBezTo>
                    <a:pt x="472" y="1605"/>
                    <a:pt x="467" y="1634"/>
                    <a:pt x="479" y="1659"/>
                  </a:cubicBezTo>
                  <a:cubicBezTo>
                    <a:pt x="491" y="1682"/>
                    <a:pt x="520" y="1709"/>
                    <a:pt x="593" y="1709"/>
                  </a:cubicBezTo>
                  <a:cubicBezTo>
                    <a:pt x="1203" y="1709"/>
                    <a:pt x="1203" y="1709"/>
                    <a:pt x="1203" y="1709"/>
                  </a:cubicBezTo>
                  <a:cubicBezTo>
                    <a:pt x="1276" y="1709"/>
                    <a:pt x="1305" y="1682"/>
                    <a:pt x="1316" y="1659"/>
                  </a:cubicBezTo>
                  <a:cubicBezTo>
                    <a:pt x="1329" y="1634"/>
                    <a:pt x="1324" y="1605"/>
                    <a:pt x="1312" y="1590"/>
                  </a:cubicBezTo>
                  <a:cubicBezTo>
                    <a:pt x="1304" y="1579"/>
                    <a:pt x="1289" y="1564"/>
                    <a:pt x="1270" y="1545"/>
                  </a:cubicBezTo>
                  <a:cubicBezTo>
                    <a:pt x="1252" y="1527"/>
                    <a:pt x="1213" y="1488"/>
                    <a:pt x="1190" y="1458"/>
                  </a:cubicBezTo>
                  <a:cubicBezTo>
                    <a:pt x="1645" y="1458"/>
                    <a:pt x="1645" y="1458"/>
                    <a:pt x="1645" y="1458"/>
                  </a:cubicBezTo>
                  <a:cubicBezTo>
                    <a:pt x="1728" y="1458"/>
                    <a:pt x="1796" y="1390"/>
                    <a:pt x="1796" y="1307"/>
                  </a:cubicBezTo>
                  <a:cubicBezTo>
                    <a:pt x="1796" y="151"/>
                    <a:pt x="1796" y="151"/>
                    <a:pt x="1796" y="151"/>
                  </a:cubicBezTo>
                  <a:cubicBezTo>
                    <a:pt x="1796" y="67"/>
                    <a:pt x="1728" y="0"/>
                    <a:pt x="1645" y="0"/>
                  </a:cubicBezTo>
                  <a:close/>
                  <a:moveTo>
                    <a:pt x="1231" y="1585"/>
                  </a:moveTo>
                  <a:cubicBezTo>
                    <a:pt x="1247" y="1601"/>
                    <a:pt x="1262" y="1616"/>
                    <a:pt x="1267" y="1622"/>
                  </a:cubicBezTo>
                  <a:cubicBezTo>
                    <a:pt x="1267" y="1622"/>
                    <a:pt x="1269" y="1629"/>
                    <a:pt x="1265" y="1635"/>
                  </a:cubicBezTo>
                  <a:cubicBezTo>
                    <a:pt x="1258" y="1646"/>
                    <a:pt x="1235" y="1653"/>
                    <a:pt x="1203" y="1653"/>
                  </a:cubicBezTo>
                  <a:cubicBezTo>
                    <a:pt x="593" y="1653"/>
                    <a:pt x="593" y="1653"/>
                    <a:pt x="593" y="1653"/>
                  </a:cubicBezTo>
                  <a:cubicBezTo>
                    <a:pt x="561" y="1653"/>
                    <a:pt x="538" y="1646"/>
                    <a:pt x="530" y="1635"/>
                  </a:cubicBezTo>
                  <a:cubicBezTo>
                    <a:pt x="527" y="1629"/>
                    <a:pt x="528" y="1623"/>
                    <a:pt x="528" y="1623"/>
                  </a:cubicBezTo>
                  <a:cubicBezTo>
                    <a:pt x="528" y="1623"/>
                    <a:pt x="528" y="1623"/>
                    <a:pt x="528" y="1623"/>
                  </a:cubicBezTo>
                  <a:cubicBezTo>
                    <a:pt x="534" y="1616"/>
                    <a:pt x="549" y="1601"/>
                    <a:pt x="565" y="1585"/>
                  </a:cubicBezTo>
                  <a:cubicBezTo>
                    <a:pt x="614" y="1536"/>
                    <a:pt x="654" y="1494"/>
                    <a:pt x="672" y="1458"/>
                  </a:cubicBezTo>
                  <a:cubicBezTo>
                    <a:pt x="1124" y="1458"/>
                    <a:pt x="1124" y="1458"/>
                    <a:pt x="1124" y="1458"/>
                  </a:cubicBezTo>
                  <a:cubicBezTo>
                    <a:pt x="1142" y="1494"/>
                    <a:pt x="1182" y="1536"/>
                    <a:pt x="1231" y="1585"/>
                  </a:cubicBezTo>
                  <a:close/>
                  <a:moveTo>
                    <a:pt x="1684" y="1307"/>
                  </a:moveTo>
                  <a:cubicBezTo>
                    <a:pt x="1684" y="1328"/>
                    <a:pt x="1666" y="1346"/>
                    <a:pt x="1645" y="1346"/>
                  </a:cubicBezTo>
                  <a:cubicBezTo>
                    <a:pt x="151" y="1346"/>
                    <a:pt x="151" y="1346"/>
                    <a:pt x="151" y="1346"/>
                  </a:cubicBezTo>
                  <a:cubicBezTo>
                    <a:pt x="129" y="1346"/>
                    <a:pt x="112" y="1328"/>
                    <a:pt x="112" y="1307"/>
                  </a:cubicBezTo>
                  <a:cubicBezTo>
                    <a:pt x="112" y="151"/>
                    <a:pt x="112" y="151"/>
                    <a:pt x="112" y="151"/>
                  </a:cubicBezTo>
                  <a:cubicBezTo>
                    <a:pt x="112" y="129"/>
                    <a:pt x="129" y="112"/>
                    <a:pt x="151" y="112"/>
                  </a:cubicBezTo>
                  <a:cubicBezTo>
                    <a:pt x="1645" y="112"/>
                    <a:pt x="1645" y="112"/>
                    <a:pt x="1645" y="112"/>
                  </a:cubicBezTo>
                  <a:cubicBezTo>
                    <a:pt x="1666" y="112"/>
                    <a:pt x="1684" y="129"/>
                    <a:pt x="1684" y="151"/>
                  </a:cubicBezTo>
                  <a:lnTo>
                    <a:pt x="1684" y="13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/>
              </a:endParaRPr>
            </a:p>
          </p:txBody>
        </p:sp>
        <p:sp>
          <p:nvSpPr>
            <p:cNvPr id="56" name="Freeform 6"/>
            <p:cNvSpPr>
              <a:spLocks noEditPoints="1"/>
            </p:cNvSpPr>
            <p:nvPr/>
          </p:nvSpPr>
          <p:spPr bwMode="auto">
            <a:xfrm>
              <a:off x="842963" y="846138"/>
              <a:ext cx="5064125" cy="3376613"/>
            </a:xfrm>
            <a:custGeom>
              <a:avLst/>
              <a:gdLst>
                <a:gd name="T0" fmla="*/ 1252 w 1348"/>
                <a:gd name="T1" fmla="*/ 0 h 899"/>
                <a:gd name="T2" fmla="*/ 96 w 1348"/>
                <a:gd name="T3" fmla="*/ 0 h 899"/>
                <a:gd name="T4" fmla="*/ 0 w 1348"/>
                <a:gd name="T5" fmla="*/ 95 h 899"/>
                <a:gd name="T6" fmla="*/ 0 w 1348"/>
                <a:gd name="T7" fmla="*/ 803 h 899"/>
                <a:gd name="T8" fmla="*/ 96 w 1348"/>
                <a:gd name="T9" fmla="*/ 899 h 899"/>
                <a:gd name="T10" fmla="*/ 1252 w 1348"/>
                <a:gd name="T11" fmla="*/ 899 h 899"/>
                <a:gd name="T12" fmla="*/ 1348 w 1348"/>
                <a:gd name="T13" fmla="*/ 803 h 899"/>
                <a:gd name="T14" fmla="*/ 1348 w 1348"/>
                <a:gd name="T15" fmla="*/ 95 h 899"/>
                <a:gd name="T16" fmla="*/ 1252 w 1348"/>
                <a:gd name="T17" fmla="*/ 0 h 899"/>
                <a:gd name="T18" fmla="*/ 1291 w 1348"/>
                <a:gd name="T19" fmla="*/ 803 h 899"/>
                <a:gd name="T20" fmla="*/ 1252 w 1348"/>
                <a:gd name="T21" fmla="*/ 843 h 899"/>
                <a:gd name="T22" fmla="*/ 96 w 1348"/>
                <a:gd name="T23" fmla="*/ 843 h 899"/>
                <a:gd name="T24" fmla="*/ 56 w 1348"/>
                <a:gd name="T25" fmla="*/ 803 h 899"/>
                <a:gd name="T26" fmla="*/ 56 w 1348"/>
                <a:gd name="T27" fmla="*/ 95 h 899"/>
                <a:gd name="T28" fmla="*/ 96 w 1348"/>
                <a:gd name="T29" fmla="*/ 56 h 899"/>
                <a:gd name="T30" fmla="*/ 1252 w 1348"/>
                <a:gd name="T31" fmla="*/ 56 h 899"/>
                <a:gd name="T32" fmla="*/ 1291 w 1348"/>
                <a:gd name="T33" fmla="*/ 95 h 899"/>
                <a:gd name="T34" fmla="*/ 1291 w 1348"/>
                <a:gd name="T35" fmla="*/ 803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48" h="899">
                  <a:moveTo>
                    <a:pt x="1252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43" y="0"/>
                    <a:pt x="0" y="43"/>
                    <a:pt x="0" y="95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0" y="856"/>
                    <a:pt x="43" y="899"/>
                    <a:pt x="96" y="899"/>
                  </a:cubicBezTo>
                  <a:cubicBezTo>
                    <a:pt x="1252" y="899"/>
                    <a:pt x="1252" y="899"/>
                    <a:pt x="1252" y="899"/>
                  </a:cubicBezTo>
                  <a:cubicBezTo>
                    <a:pt x="1305" y="899"/>
                    <a:pt x="1348" y="856"/>
                    <a:pt x="1348" y="803"/>
                  </a:cubicBezTo>
                  <a:cubicBezTo>
                    <a:pt x="1348" y="95"/>
                    <a:pt x="1348" y="95"/>
                    <a:pt x="1348" y="95"/>
                  </a:cubicBezTo>
                  <a:cubicBezTo>
                    <a:pt x="1348" y="43"/>
                    <a:pt x="1305" y="0"/>
                    <a:pt x="1252" y="0"/>
                  </a:cubicBezTo>
                  <a:close/>
                  <a:moveTo>
                    <a:pt x="1291" y="803"/>
                  </a:moveTo>
                  <a:cubicBezTo>
                    <a:pt x="1291" y="825"/>
                    <a:pt x="1274" y="843"/>
                    <a:pt x="1252" y="843"/>
                  </a:cubicBezTo>
                  <a:cubicBezTo>
                    <a:pt x="96" y="843"/>
                    <a:pt x="96" y="843"/>
                    <a:pt x="96" y="843"/>
                  </a:cubicBezTo>
                  <a:cubicBezTo>
                    <a:pt x="74" y="843"/>
                    <a:pt x="56" y="825"/>
                    <a:pt x="56" y="803"/>
                  </a:cubicBezTo>
                  <a:cubicBezTo>
                    <a:pt x="56" y="95"/>
                    <a:pt x="56" y="95"/>
                    <a:pt x="56" y="95"/>
                  </a:cubicBezTo>
                  <a:cubicBezTo>
                    <a:pt x="56" y="74"/>
                    <a:pt x="74" y="56"/>
                    <a:pt x="96" y="56"/>
                  </a:cubicBezTo>
                  <a:cubicBezTo>
                    <a:pt x="1252" y="56"/>
                    <a:pt x="1252" y="56"/>
                    <a:pt x="1252" y="56"/>
                  </a:cubicBezTo>
                  <a:cubicBezTo>
                    <a:pt x="1274" y="56"/>
                    <a:pt x="1291" y="74"/>
                    <a:pt x="1291" y="95"/>
                  </a:cubicBezTo>
                  <a:lnTo>
                    <a:pt x="1291" y="8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/>
              </a:endParaRPr>
            </a:p>
          </p:txBody>
        </p:sp>
        <p:sp>
          <p:nvSpPr>
            <p:cNvPr id="57" name="Freeform 7"/>
            <p:cNvSpPr>
              <a:spLocks noEditPoints="1"/>
            </p:cNvSpPr>
            <p:nvPr/>
          </p:nvSpPr>
          <p:spPr bwMode="auto">
            <a:xfrm>
              <a:off x="3059113" y="4321176"/>
              <a:ext cx="631825" cy="630238"/>
            </a:xfrm>
            <a:custGeom>
              <a:avLst/>
              <a:gdLst>
                <a:gd name="T0" fmla="*/ 84 w 168"/>
                <a:gd name="T1" fmla="*/ 0 h 168"/>
                <a:gd name="T2" fmla="*/ 0 w 168"/>
                <a:gd name="T3" fmla="*/ 84 h 168"/>
                <a:gd name="T4" fmla="*/ 84 w 168"/>
                <a:gd name="T5" fmla="*/ 168 h 168"/>
                <a:gd name="T6" fmla="*/ 168 w 168"/>
                <a:gd name="T7" fmla="*/ 84 h 168"/>
                <a:gd name="T8" fmla="*/ 84 w 168"/>
                <a:gd name="T9" fmla="*/ 0 h 168"/>
                <a:gd name="T10" fmla="*/ 84 w 168"/>
                <a:gd name="T11" fmla="*/ 112 h 168"/>
                <a:gd name="T12" fmla="*/ 56 w 168"/>
                <a:gd name="T13" fmla="*/ 84 h 168"/>
                <a:gd name="T14" fmla="*/ 84 w 168"/>
                <a:gd name="T15" fmla="*/ 56 h 168"/>
                <a:gd name="T16" fmla="*/ 112 w 168"/>
                <a:gd name="T17" fmla="*/ 84 h 168"/>
                <a:gd name="T18" fmla="*/ 84 w 168"/>
                <a:gd name="T19" fmla="*/ 11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8" h="168">
                  <a:moveTo>
                    <a:pt x="84" y="0"/>
                  </a:moveTo>
                  <a:cubicBezTo>
                    <a:pt x="38" y="0"/>
                    <a:pt x="0" y="38"/>
                    <a:pt x="0" y="84"/>
                  </a:cubicBezTo>
                  <a:cubicBezTo>
                    <a:pt x="0" y="131"/>
                    <a:pt x="38" y="168"/>
                    <a:pt x="84" y="168"/>
                  </a:cubicBezTo>
                  <a:cubicBezTo>
                    <a:pt x="130" y="168"/>
                    <a:pt x="168" y="131"/>
                    <a:pt x="168" y="84"/>
                  </a:cubicBezTo>
                  <a:cubicBezTo>
                    <a:pt x="168" y="38"/>
                    <a:pt x="130" y="0"/>
                    <a:pt x="84" y="0"/>
                  </a:cubicBezTo>
                  <a:close/>
                  <a:moveTo>
                    <a:pt x="84" y="112"/>
                  </a:moveTo>
                  <a:cubicBezTo>
                    <a:pt x="68" y="112"/>
                    <a:pt x="56" y="100"/>
                    <a:pt x="56" y="84"/>
                  </a:cubicBezTo>
                  <a:cubicBezTo>
                    <a:pt x="56" y="69"/>
                    <a:pt x="68" y="56"/>
                    <a:pt x="84" y="56"/>
                  </a:cubicBezTo>
                  <a:cubicBezTo>
                    <a:pt x="99" y="56"/>
                    <a:pt x="112" y="69"/>
                    <a:pt x="112" y="84"/>
                  </a:cubicBezTo>
                  <a:cubicBezTo>
                    <a:pt x="112" y="100"/>
                    <a:pt x="99" y="112"/>
                    <a:pt x="84" y="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/>
              </a:endParaRPr>
            </a:p>
          </p:txBody>
        </p:sp>
        <p:sp>
          <p:nvSpPr>
            <p:cNvPr id="58" name="Freeform 8"/>
            <p:cNvSpPr>
              <a:spLocks/>
            </p:cNvSpPr>
            <p:nvPr/>
          </p:nvSpPr>
          <p:spPr bwMode="auto">
            <a:xfrm>
              <a:off x="2528888" y="2533651"/>
              <a:ext cx="628650" cy="1262063"/>
            </a:xfrm>
            <a:custGeom>
              <a:avLst/>
              <a:gdLst>
                <a:gd name="T0" fmla="*/ 125 w 167"/>
                <a:gd name="T1" fmla="*/ 0 h 336"/>
                <a:gd name="T2" fmla="*/ 42 w 167"/>
                <a:gd name="T3" fmla="*/ 0 h 336"/>
                <a:gd name="T4" fmla="*/ 0 w 167"/>
                <a:gd name="T5" fmla="*/ 42 h 336"/>
                <a:gd name="T6" fmla="*/ 0 w 167"/>
                <a:gd name="T7" fmla="*/ 294 h 336"/>
                <a:gd name="T8" fmla="*/ 42 w 167"/>
                <a:gd name="T9" fmla="*/ 336 h 336"/>
                <a:gd name="T10" fmla="*/ 125 w 167"/>
                <a:gd name="T11" fmla="*/ 336 h 336"/>
                <a:gd name="T12" fmla="*/ 167 w 167"/>
                <a:gd name="T13" fmla="*/ 294 h 336"/>
                <a:gd name="T14" fmla="*/ 167 w 167"/>
                <a:gd name="T15" fmla="*/ 42 h 336"/>
                <a:gd name="T16" fmla="*/ 125 w 167"/>
                <a:gd name="T1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336">
                  <a:moveTo>
                    <a:pt x="125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8"/>
                    <a:pt x="0" y="42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0" y="317"/>
                    <a:pt x="19" y="336"/>
                    <a:pt x="42" y="336"/>
                  </a:cubicBezTo>
                  <a:cubicBezTo>
                    <a:pt x="125" y="336"/>
                    <a:pt x="125" y="336"/>
                    <a:pt x="125" y="336"/>
                  </a:cubicBezTo>
                  <a:cubicBezTo>
                    <a:pt x="148" y="336"/>
                    <a:pt x="167" y="317"/>
                    <a:pt x="167" y="294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/>
              </a:endParaRPr>
            </a:p>
          </p:txBody>
        </p:sp>
        <p:sp>
          <p:nvSpPr>
            <p:cNvPr id="59" name="Freeform 9"/>
            <p:cNvSpPr>
              <a:spLocks/>
            </p:cNvSpPr>
            <p:nvPr/>
          </p:nvSpPr>
          <p:spPr bwMode="auto">
            <a:xfrm>
              <a:off x="4632326" y="1266826"/>
              <a:ext cx="635000" cy="2528888"/>
            </a:xfrm>
            <a:custGeom>
              <a:avLst/>
              <a:gdLst>
                <a:gd name="T0" fmla="*/ 126 w 169"/>
                <a:gd name="T1" fmla="*/ 0 h 673"/>
                <a:gd name="T2" fmla="*/ 42 w 169"/>
                <a:gd name="T3" fmla="*/ 0 h 673"/>
                <a:gd name="T4" fmla="*/ 0 w 169"/>
                <a:gd name="T5" fmla="*/ 41 h 673"/>
                <a:gd name="T6" fmla="*/ 0 w 169"/>
                <a:gd name="T7" fmla="*/ 632 h 673"/>
                <a:gd name="T8" fmla="*/ 42 w 169"/>
                <a:gd name="T9" fmla="*/ 673 h 673"/>
                <a:gd name="T10" fmla="*/ 126 w 169"/>
                <a:gd name="T11" fmla="*/ 673 h 673"/>
                <a:gd name="T12" fmla="*/ 169 w 169"/>
                <a:gd name="T13" fmla="*/ 632 h 673"/>
                <a:gd name="T14" fmla="*/ 169 w 169"/>
                <a:gd name="T15" fmla="*/ 41 h 673"/>
                <a:gd name="T16" fmla="*/ 126 w 169"/>
                <a:gd name="T17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673">
                  <a:moveTo>
                    <a:pt x="126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1"/>
                  </a:cubicBezTo>
                  <a:cubicBezTo>
                    <a:pt x="0" y="632"/>
                    <a:pt x="0" y="632"/>
                    <a:pt x="0" y="632"/>
                  </a:cubicBezTo>
                  <a:cubicBezTo>
                    <a:pt x="0" y="655"/>
                    <a:pt x="19" y="673"/>
                    <a:pt x="42" y="673"/>
                  </a:cubicBezTo>
                  <a:cubicBezTo>
                    <a:pt x="126" y="673"/>
                    <a:pt x="126" y="673"/>
                    <a:pt x="126" y="673"/>
                  </a:cubicBezTo>
                  <a:cubicBezTo>
                    <a:pt x="150" y="673"/>
                    <a:pt x="169" y="655"/>
                    <a:pt x="169" y="632"/>
                  </a:cubicBezTo>
                  <a:cubicBezTo>
                    <a:pt x="169" y="41"/>
                    <a:pt x="169" y="41"/>
                    <a:pt x="169" y="41"/>
                  </a:cubicBezTo>
                  <a:cubicBezTo>
                    <a:pt x="169" y="19"/>
                    <a:pt x="150" y="0"/>
                    <a:pt x="1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/>
              </a:endParaRPr>
            </a:p>
          </p:txBody>
        </p:sp>
        <p:sp>
          <p:nvSpPr>
            <p:cNvPr id="60" name="Freeform 10"/>
            <p:cNvSpPr>
              <a:spLocks/>
            </p:cNvSpPr>
            <p:nvPr/>
          </p:nvSpPr>
          <p:spPr bwMode="auto">
            <a:xfrm>
              <a:off x="3584576" y="2112963"/>
              <a:ext cx="627063" cy="1682750"/>
            </a:xfrm>
            <a:custGeom>
              <a:avLst/>
              <a:gdLst>
                <a:gd name="T0" fmla="*/ 125 w 167"/>
                <a:gd name="T1" fmla="*/ 0 h 448"/>
                <a:gd name="T2" fmla="*/ 41 w 167"/>
                <a:gd name="T3" fmla="*/ 0 h 448"/>
                <a:gd name="T4" fmla="*/ 0 w 167"/>
                <a:gd name="T5" fmla="*/ 40 h 448"/>
                <a:gd name="T6" fmla="*/ 0 w 167"/>
                <a:gd name="T7" fmla="*/ 407 h 448"/>
                <a:gd name="T8" fmla="*/ 41 w 167"/>
                <a:gd name="T9" fmla="*/ 448 h 448"/>
                <a:gd name="T10" fmla="*/ 125 w 167"/>
                <a:gd name="T11" fmla="*/ 448 h 448"/>
                <a:gd name="T12" fmla="*/ 167 w 167"/>
                <a:gd name="T13" fmla="*/ 407 h 448"/>
                <a:gd name="T14" fmla="*/ 167 w 167"/>
                <a:gd name="T15" fmla="*/ 40 h 448"/>
                <a:gd name="T16" fmla="*/ 125 w 167"/>
                <a:gd name="T1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448">
                  <a:moveTo>
                    <a:pt x="125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430"/>
                    <a:pt x="18" y="448"/>
                    <a:pt x="41" y="448"/>
                  </a:cubicBezTo>
                  <a:cubicBezTo>
                    <a:pt x="125" y="448"/>
                    <a:pt x="125" y="448"/>
                    <a:pt x="125" y="448"/>
                  </a:cubicBezTo>
                  <a:cubicBezTo>
                    <a:pt x="148" y="448"/>
                    <a:pt x="167" y="430"/>
                    <a:pt x="167" y="407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/>
              </a:endParaRPr>
            </a:p>
          </p:txBody>
        </p:sp>
        <p:sp>
          <p:nvSpPr>
            <p:cNvPr id="61" name="Freeform 11"/>
            <p:cNvSpPr>
              <a:spLocks/>
            </p:cNvSpPr>
            <p:nvPr/>
          </p:nvSpPr>
          <p:spPr bwMode="auto">
            <a:xfrm>
              <a:off x="1474788" y="1687513"/>
              <a:ext cx="633413" cy="2108200"/>
            </a:xfrm>
            <a:custGeom>
              <a:avLst/>
              <a:gdLst>
                <a:gd name="T0" fmla="*/ 127 w 169"/>
                <a:gd name="T1" fmla="*/ 0 h 561"/>
                <a:gd name="T2" fmla="*/ 43 w 169"/>
                <a:gd name="T3" fmla="*/ 0 h 561"/>
                <a:gd name="T4" fmla="*/ 0 w 169"/>
                <a:gd name="T5" fmla="*/ 40 h 561"/>
                <a:gd name="T6" fmla="*/ 0 w 169"/>
                <a:gd name="T7" fmla="*/ 521 h 561"/>
                <a:gd name="T8" fmla="*/ 43 w 169"/>
                <a:gd name="T9" fmla="*/ 561 h 561"/>
                <a:gd name="T10" fmla="*/ 127 w 169"/>
                <a:gd name="T11" fmla="*/ 561 h 561"/>
                <a:gd name="T12" fmla="*/ 169 w 169"/>
                <a:gd name="T13" fmla="*/ 521 h 561"/>
                <a:gd name="T14" fmla="*/ 169 w 169"/>
                <a:gd name="T15" fmla="*/ 40 h 561"/>
                <a:gd name="T16" fmla="*/ 127 w 169"/>
                <a:gd name="T1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561">
                  <a:moveTo>
                    <a:pt x="127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521"/>
                    <a:pt x="0" y="521"/>
                    <a:pt x="0" y="521"/>
                  </a:cubicBezTo>
                  <a:cubicBezTo>
                    <a:pt x="0" y="543"/>
                    <a:pt x="19" y="561"/>
                    <a:pt x="43" y="561"/>
                  </a:cubicBezTo>
                  <a:cubicBezTo>
                    <a:pt x="127" y="561"/>
                    <a:pt x="127" y="561"/>
                    <a:pt x="127" y="561"/>
                  </a:cubicBezTo>
                  <a:cubicBezTo>
                    <a:pt x="150" y="561"/>
                    <a:pt x="169" y="543"/>
                    <a:pt x="169" y="521"/>
                  </a:cubicBezTo>
                  <a:cubicBezTo>
                    <a:pt x="169" y="40"/>
                    <a:pt x="169" y="40"/>
                    <a:pt x="169" y="40"/>
                  </a:cubicBezTo>
                  <a:cubicBezTo>
                    <a:pt x="169" y="18"/>
                    <a:pt x="150" y="0"/>
                    <a:pt x="1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/>
              </a:endParaRPr>
            </a:p>
          </p:txBody>
        </p:sp>
      </p:grpSp>
      <p:grpSp>
        <p:nvGrpSpPr>
          <p:cNvPr id="64" name="Group 247"/>
          <p:cNvGrpSpPr/>
          <p:nvPr/>
        </p:nvGrpSpPr>
        <p:grpSpPr>
          <a:xfrm>
            <a:off x="1863935" y="3886433"/>
            <a:ext cx="429580" cy="457013"/>
            <a:chOff x="3175" y="1588"/>
            <a:chExt cx="1035050" cy="1211262"/>
          </a:xfrm>
          <a:solidFill>
            <a:srgbClr val="2E3D87"/>
          </a:solidFill>
        </p:grpSpPr>
        <p:sp>
          <p:nvSpPr>
            <p:cNvPr id="65" name="Freeform 5"/>
            <p:cNvSpPr>
              <a:spLocks/>
            </p:cNvSpPr>
            <p:nvPr/>
          </p:nvSpPr>
          <p:spPr bwMode="auto">
            <a:xfrm>
              <a:off x="44450" y="1588"/>
              <a:ext cx="993775" cy="954087"/>
            </a:xfrm>
            <a:custGeom>
              <a:avLst/>
              <a:gdLst>
                <a:gd name="T0" fmla="*/ 242 w 262"/>
                <a:gd name="T1" fmla="*/ 40 h 252"/>
                <a:gd name="T2" fmla="*/ 262 w 262"/>
                <a:gd name="T3" fmla="*/ 20 h 252"/>
                <a:gd name="T4" fmla="*/ 242 w 262"/>
                <a:gd name="T5" fmla="*/ 0 h 252"/>
                <a:gd name="T6" fmla="*/ 222 w 262"/>
                <a:gd name="T7" fmla="*/ 20 h 252"/>
                <a:gd name="T8" fmla="*/ 226 w 262"/>
                <a:gd name="T9" fmla="*/ 31 h 252"/>
                <a:gd name="T10" fmla="*/ 126 w 262"/>
                <a:gd name="T11" fmla="*/ 98 h 252"/>
                <a:gd name="T12" fmla="*/ 36 w 262"/>
                <a:gd name="T13" fmla="*/ 8 h 252"/>
                <a:gd name="T14" fmla="*/ 13 w 262"/>
                <a:gd name="T15" fmla="*/ 3 h 252"/>
                <a:gd name="T16" fmla="*/ 0 w 262"/>
                <a:gd name="T17" fmla="*/ 22 h 252"/>
                <a:gd name="T18" fmla="*/ 67 w 262"/>
                <a:gd name="T19" fmla="*/ 185 h 252"/>
                <a:gd name="T20" fmla="*/ 230 w 262"/>
                <a:gd name="T21" fmla="*/ 252 h 252"/>
                <a:gd name="T22" fmla="*/ 249 w 262"/>
                <a:gd name="T23" fmla="*/ 239 h 252"/>
                <a:gd name="T24" fmla="*/ 244 w 262"/>
                <a:gd name="T25" fmla="*/ 216 h 252"/>
                <a:gd name="T26" fmla="*/ 164 w 262"/>
                <a:gd name="T27" fmla="*/ 136 h 252"/>
                <a:gd name="T28" fmla="*/ 231 w 262"/>
                <a:gd name="T29" fmla="*/ 36 h 252"/>
                <a:gd name="T30" fmla="*/ 242 w 262"/>
                <a:gd name="T31" fmla="*/ 4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2" h="252">
                  <a:moveTo>
                    <a:pt x="242" y="40"/>
                  </a:moveTo>
                  <a:cubicBezTo>
                    <a:pt x="253" y="40"/>
                    <a:pt x="262" y="31"/>
                    <a:pt x="262" y="20"/>
                  </a:cubicBezTo>
                  <a:cubicBezTo>
                    <a:pt x="262" y="9"/>
                    <a:pt x="253" y="0"/>
                    <a:pt x="242" y="0"/>
                  </a:cubicBezTo>
                  <a:cubicBezTo>
                    <a:pt x="231" y="0"/>
                    <a:pt x="222" y="9"/>
                    <a:pt x="222" y="20"/>
                  </a:cubicBezTo>
                  <a:cubicBezTo>
                    <a:pt x="222" y="24"/>
                    <a:pt x="224" y="28"/>
                    <a:pt x="226" y="31"/>
                  </a:cubicBezTo>
                  <a:cubicBezTo>
                    <a:pt x="126" y="98"/>
                    <a:pt x="126" y="98"/>
                    <a:pt x="126" y="98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0" y="2"/>
                    <a:pt x="21" y="0"/>
                    <a:pt x="13" y="3"/>
                  </a:cubicBezTo>
                  <a:cubicBezTo>
                    <a:pt x="5" y="6"/>
                    <a:pt x="0" y="14"/>
                    <a:pt x="0" y="22"/>
                  </a:cubicBezTo>
                  <a:cubicBezTo>
                    <a:pt x="0" y="82"/>
                    <a:pt x="22" y="141"/>
                    <a:pt x="67" y="185"/>
                  </a:cubicBezTo>
                  <a:cubicBezTo>
                    <a:pt x="111" y="230"/>
                    <a:pt x="170" y="252"/>
                    <a:pt x="230" y="252"/>
                  </a:cubicBezTo>
                  <a:cubicBezTo>
                    <a:pt x="238" y="252"/>
                    <a:pt x="246" y="247"/>
                    <a:pt x="249" y="239"/>
                  </a:cubicBezTo>
                  <a:cubicBezTo>
                    <a:pt x="252" y="231"/>
                    <a:pt x="250" y="222"/>
                    <a:pt x="244" y="216"/>
                  </a:cubicBezTo>
                  <a:cubicBezTo>
                    <a:pt x="164" y="136"/>
                    <a:pt x="164" y="136"/>
                    <a:pt x="164" y="136"/>
                  </a:cubicBezTo>
                  <a:cubicBezTo>
                    <a:pt x="231" y="36"/>
                    <a:pt x="231" y="36"/>
                    <a:pt x="231" y="36"/>
                  </a:cubicBezTo>
                  <a:cubicBezTo>
                    <a:pt x="234" y="38"/>
                    <a:pt x="238" y="40"/>
                    <a:pt x="242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/>
              </a:endParaRPr>
            </a:p>
          </p:txBody>
        </p:sp>
        <p:sp>
          <p:nvSpPr>
            <p:cNvPr id="66" name="Freeform 6"/>
            <p:cNvSpPr>
              <a:spLocks/>
            </p:cNvSpPr>
            <p:nvPr/>
          </p:nvSpPr>
          <p:spPr bwMode="auto">
            <a:xfrm>
              <a:off x="3175" y="777875"/>
              <a:ext cx="492125" cy="434975"/>
            </a:xfrm>
            <a:custGeom>
              <a:avLst/>
              <a:gdLst>
                <a:gd name="T0" fmla="*/ 113 w 130"/>
                <a:gd name="T1" fmla="*/ 44 h 115"/>
                <a:gd name="T2" fmla="*/ 108 w 130"/>
                <a:gd name="T3" fmla="*/ 38 h 115"/>
                <a:gd name="T4" fmla="*/ 58 w 130"/>
                <a:gd name="T5" fmla="*/ 0 h 115"/>
                <a:gd name="T6" fmla="*/ 57 w 130"/>
                <a:gd name="T7" fmla="*/ 0 h 115"/>
                <a:gd name="T8" fmla="*/ 57 w 130"/>
                <a:gd name="T9" fmla="*/ 0 h 115"/>
                <a:gd name="T10" fmla="*/ 1 w 130"/>
                <a:gd name="T11" fmla="*/ 100 h 115"/>
                <a:gd name="T12" fmla="*/ 1 w 130"/>
                <a:gd name="T13" fmla="*/ 110 h 115"/>
                <a:gd name="T14" fmla="*/ 10 w 130"/>
                <a:gd name="T15" fmla="*/ 115 h 115"/>
                <a:gd name="T16" fmla="*/ 120 w 130"/>
                <a:gd name="T17" fmla="*/ 115 h 115"/>
                <a:gd name="T18" fmla="*/ 128 w 130"/>
                <a:gd name="T19" fmla="*/ 111 h 115"/>
                <a:gd name="T20" fmla="*/ 129 w 130"/>
                <a:gd name="T21" fmla="*/ 102 h 115"/>
                <a:gd name="T22" fmla="*/ 113 w 130"/>
                <a:gd name="T23" fmla="*/ 44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0" h="115">
                  <a:moveTo>
                    <a:pt x="113" y="44"/>
                  </a:moveTo>
                  <a:cubicBezTo>
                    <a:pt x="112" y="42"/>
                    <a:pt x="110" y="39"/>
                    <a:pt x="108" y="38"/>
                  </a:cubicBezTo>
                  <a:cubicBezTo>
                    <a:pt x="90" y="28"/>
                    <a:pt x="73" y="16"/>
                    <a:pt x="58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1" y="100"/>
                    <a:pt x="1" y="100"/>
                    <a:pt x="1" y="100"/>
                  </a:cubicBezTo>
                  <a:cubicBezTo>
                    <a:pt x="0" y="103"/>
                    <a:pt x="0" y="107"/>
                    <a:pt x="1" y="110"/>
                  </a:cubicBezTo>
                  <a:cubicBezTo>
                    <a:pt x="3" y="113"/>
                    <a:pt x="6" y="115"/>
                    <a:pt x="10" y="115"/>
                  </a:cubicBezTo>
                  <a:cubicBezTo>
                    <a:pt x="120" y="115"/>
                    <a:pt x="120" y="115"/>
                    <a:pt x="120" y="115"/>
                  </a:cubicBezTo>
                  <a:cubicBezTo>
                    <a:pt x="123" y="115"/>
                    <a:pt x="126" y="114"/>
                    <a:pt x="128" y="111"/>
                  </a:cubicBezTo>
                  <a:cubicBezTo>
                    <a:pt x="130" y="109"/>
                    <a:pt x="130" y="105"/>
                    <a:pt x="129" y="102"/>
                  </a:cubicBezTo>
                  <a:lnTo>
                    <a:pt x="113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/>
              </a:endParaRPr>
            </a:p>
          </p:txBody>
        </p:sp>
      </p:grpSp>
      <p:grpSp>
        <p:nvGrpSpPr>
          <p:cNvPr id="67" name="Group 337"/>
          <p:cNvGrpSpPr/>
          <p:nvPr/>
        </p:nvGrpSpPr>
        <p:grpSpPr>
          <a:xfrm>
            <a:off x="1841899" y="3129561"/>
            <a:ext cx="375217" cy="412027"/>
            <a:chOff x="79375" y="271463"/>
            <a:chExt cx="1443038" cy="1743075"/>
          </a:xfrm>
          <a:solidFill>
            <a:srgbClr val="2E3D87"/>
          </a:solidFill>
        </p:grpSpPr>
        <p:sp>
          <p:nvSpPr>
            <p:cNvPr id="68" name="Freeform 19"/>
            <p:cNvSpPr>
              <a:spLocks noEditPoints="1"/>
            </p:cNvSpPr>
            <p:nvPr/>
          </p:nvSpPr>
          <p:spPr bwMode="auto">
            <a:xfrm>
              <a:off x="79375" y="271463"/>
              <a:ext cx="1443038" cy="1743075"/>
            </a:xfrm>
            <a:custGeom>
              <a:avLst/>
              <a:gdLst>
                <a:gd name="T0" fmla="*/ 335 w 382"/>
                <a:gd name="T1" fmla="*/ 175 h 462"/>
                <a:gd name="T2" fmla="*/ 287 w 382"/>
                <a:gd name="T3" fmla="*/ 175 h 462"/>
                <a:gd name="T4" fmla="*/ 287 w 382"/>
                <a:gd name="T5" fmla="*/ 98 h 462"/>
                <a:gd name="T6" fmla="*/ 191 w 382"/>
                <a:gd name="T7" fmla="*/ 0 h 462"/>
                <a:gd name="T8" fmla="*/ 96 w 382"/>
                <a:gd name="T9" fmla="*/ 98 h 462"/>
                <a:gd name="T10" fmla="*/ 96 w 382"/>
                <a:gd name="T11" fmla="*/ 175 h 462"/>
                <a:gd name="T12" fmla="*/ 48 w 382"/>
                <a:gd name="T13" fmla="*/ 175 h 462"/>
                <a:gd name="T14" fmla="*/ 0 w 382"/>
                <a:gd name="T15" fmla="*/ 223 h 462"/>
                <a:gd name="T16" fmla="*/ 0 w 382"/>
                <a:gd name="T17" fmla="*/ 414 h 462"/>
                <a:gd name="T18" fmla="*/ 48 w 382"/>
                <a:gd name="T19" fmla="*/ 462 h 462"/>
                <a:gd name="T20" fmla="*/ 335 w 382"/>
                <a:gd name="T21" fmla="*/ 462 h 462"/>
                <a:gd name="T22" fmla="*/ 382 w 382"/>
                <a:gd name="T23" fmla="*/ 414 h 462"/>
                <a:gd name="T24" fmla="*/ 382 w 382"/>
                <a:gd name="T25" fmla="*/ 223 h 462"/>
                <a:gd name="T26" fmla="*/ 335 w 382"/>
                <a:gd name="T27" fmla="*/ 175 h 462"/>
                <a:gd name="T28" fmla="*/ 127 w 382"/>
                <a:gd name="T29" fmla="*/ 98 h 462"/>
                <a:gd name="T30" fmla="*/ 191 w 382"/>
                <a:gd name="T31" fmla="*/ 32 h 462"/>
                <a:gd name="T32" fmla="*/ 255 w 382"/>
                <a:gd name="T33" fmla="*/ 98 h 462"/>
                <a:gd name="T34" fmla="*/ 255 w 382"/>
                <a:gd name="T35" fmla="*/ 175 h 462"/>
                <a:gd name="T36" fmla="*/ 127 w 382"/>
                <a:gd name="T37" fmla="*/ 175 h 462"/>
                <a:gd name="T38" fmla="*/ 127 w 382"/>
                <a:gd name="T39" fmla="*/ 98 h 462"/>
                <a:gd name="T40" fmla="*/ 351 w 382"/>
                <a:gd name="T41" fmla="*/ 414 h 462"/>
                <a:gd name="T42" fmla="*/ 335 w 382"/>
                <a:gd name="T43" fmla="*/ 430 h 462"/>
                <a:gd name="T44" fmla="*/ 48 w 382"/>
                <a:gd name="T45" fmla="*/ 430 h 462"/>
                <a:gd name="T46" fmla="*/ 32 w 382"/>
                <a:gd name="T47" fmla="*/ 414 h 462"/>
                <a:gd name="T48" fmla="*/ 32 w 382"/>
                <a:gd name="T49" fmla="*/ 223 h 462"/>
                <a:gd name="T50" fmla="*/ 48 w 382"/>
                <a:gd name="T51" fmla="*/ 207 h 462"/>
                <a:gd name="T52" fmla="*/ 335 w 382"/>
                <a:gd name="T53" fmla="*/ 207 h 462"/>
                <a:gd name="T54" fmla="*/ 351 w 382"/>
                <a:gd name="T55" fmla="*/ 223 h 462"/>
                <a:gd name="T56" fmla="*/ 351 w 382"/>
                <a:gd name="T57" fmla="*/ 414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82" h="462">
                  <a:moveTo>
                    <a:pt x="335" y="175"/>
                  </a:moveTo>
                  <a:cubicBezTo>
                    <a:pt x="287" y="175"/>
                    <a:pt x="287" y="175"/>
                    <a:pt x="287" y="175"/>
                  </a:cubicBezTo>
                  <a:cubicBezTo>
                    <a:pt x="287" y="98"/>
                    <a:pt x="287" y="98"/>
                    <a:pt x="287" y="98"/>
                  </a:cubicBezTo>
                  <a:cubicBezTo>
                    <a:pt x="287" y="44"/>
                    <a:pt x="244" y="0"/>
                    <a:pt x="191" y="0"/>
                  </a:cubicBezTo>
                  <a:cubicBezTo>
                    <a:pt x="138" y="0"/>
                    <a:pt x="96" y="44"/>
                    <a:pt x="96" y="98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48" y="175"/>
                    <a:pt x="48" y="175"/>
                    <a:pt x="48" y="175"/>
                  </a:cubicBezTo>
                  <a:cubicBezTo>
                    <a:pt x="21" y="175"/>
                    <a:pt x="0" y="197"/>
                    <a:pt x="0" y="223"/>
                  </a:cubicBezTo>
                  <a:cubicBezTo>
                    <a:pt x="0" y="414"/>
                    <a:pt x="0" y="414"/>
                    <a:pt x="0" y="414"/>
                  </a:cubicBezTo>
                  <a:cubicBezTo>
                    <a:pt x="0" y="441"/>
                    <a:pt x="21" y="462"/>
                    <a:pt x="48" y="462"/>
                  </a:cubicBezTo>
                  <a:cubicBezTo>
                    <a:pt x="335" y="462"/>
                    <a:pt x="335" y="462"/>
                    <a:pt x="335" y="462"/>
                  </a:cubicBezTo>
                  <a:cubicBezTo>
                    <a:pt x="361" y="462"/>
                    <a:pt x="382" y="441"/>
                    <a:pt x="382" y="414"/>
                  </a:cubicBezTo>
                  <a:cubicBezTo>
                    <a:pt x="382" y="223"/>
                    <a:pt x="382" y="223"/>
                    <a:pt x="382" y="223"/>
                  </a:cubicBezTo>
                  <a:cubicBezTo>
                    <a:pt x="382" y="197"/>
                    <a:pt x="361" y="175"/>
                    <a:pt x="335" y="175"/>
                  </a:cubicBezTo>
                  <a:close/>
                  <a:moveTo>
                    <a:pt x="127" y="98"/>
                  </a:moveTo>
                  <a:cubicBezTo>
                    <a:pt x="127" y="61"/>
                    <a:pt x="156" y="32"/>
                    <a:pt x="191" y="32"/>
                  </a:cubicBezTo>
                  <a:cubicBezTo>
                    <a:pt x="226" y="32"/>
                    <a:pt x="255" y="61"/>
                    <a:pt x="255" y="98"/>
                  </a:cubicBezTo>
                  <a:cubicBezTo>
                    <a:pt x="255" y="175"/>
                    <a:pt x="255" y="175"/>
                    <a:pt x="255" y="175"/>
                  </a:cubicBezTo>
                  <a:cubicBezTo>
                    <a:pt x="127" y="175"/>
                    <a:pt x="127" y="175"/>
                    <a:pt x="127" y="175"/>
                  </a:cubicBezTo>
                  <a:lnTo>
                    <a:pt x="127" y="98"/>
                  </a:lnTo>
                  <a:close/>
                  <a:moveTo>
                    <a:pt x="351" y="414"/>
                  </a:moveTo>
                  <a:cubicBezTo>
                    <a:pt x="351" y="423"/>
                    <a:pt x="343" y="430"/>
                    <a:pt x="335" y="430"/>
                  </a:cubicBezTo>
                  <a:cubicBezTo>
                    <a:pt x="48" y="430"/>
                    <a:pt x="48" y="430"/>
                    <a:pt x="48" y="430"/>
                  </a:cubicBezTo>
                  <a:cubicBezTo>
                    <a:pt x="39" y="430"/>
                    <a:pt x="32" y="423"/>
                    <a:pt x="32" y="414"/>
                  </a:cubicBezTo>
                  <a:cubicBezTo>
                    <a:pt x="32" y="223"/>
                    <a:pt x="32" y="223"/>
                    <a:pt x="32" y="223"/>
                  </a:cubicBezTo>
                  <a:cubicBezTo>
                    <a:pt x="32" y="214"/>
                    <a:pt x="39" y="207"/>
                    <a:pt x="48" y="207"/>
                  </a:cubicBezTo>
                  <a:cubicBezTo>
                    <a:pt x="335" y="207"/>
                    <a:pt x="335" y="207"/>
                    <a:pt x="335" y="207"/>
                  </a:cubicBezTo>
                  <a:cubicBezTo>
                    <a:pt x="343" y="207"/>
                    <a:pt x="351" y="214"/>
                    <a:pt x="351" y="223"/>
                  </a:cubicBezTo>
                  <a:lnTo>
                    <a:pt x="351" y="4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/>
              </a:endParaRPr>
            </a:p>
          </p:txBody>
        </p:sp>
        <p:sp>
          <p:nvSpPr>
            <p:cNvPr id="69" name="Freeform 20"/>
            <p:cNvSpPr>
              <a:spLocks noEditPoints="1"/>
            </p:cNvSpPr>
            <p:nvPr/>
          </p:nvSpPr>
          <p:spPr bwMode="auto">
            <a:xfrm>
              <a:off x="649288" y="1247776"/>
              <a:ext cx="303213" cy="449263"/>
            </a:xfrm>
            <a:custGeom>
              <a:avLst/>
              <a:gdLst>
                <a:gd name="T0" fmla="*/ 40 w 80"/>
                <a:gd name="T1" fmla="*/ 0 h 119"/>
                <a:gd name="T2" fmla="*/ 0 w 80"/>
                <a:gd name="T3" fmla="*/ 40 h 119"/>
                <a:gd name="T4" fmla="*/ 16 w 80"/>
                <a:gd name="T5" fmla="*/ 71 h 119"/>
                <a:gd name="T6" fmla="*/ 16 w 80"/>
                <a:gd name="T7" fmla="*/ 95 h 119"/>
                <a:gd name="T8" fmla="*/ 40 w 80"/>
                <a:gd name="T9" fmla="*/ 119 h 119"/>
                <a:gd name="T10" fmla="*/ 64 w 80"/>
                <a:gd name="T11" fmla="*/ 95 h 119"/>
                <a:gd name="T12" fmla="*/ 64 w 80"/>
                <a:gd name="T13" fmla="*/ 71 h 119"/>
                <a:gd name="T14" fmla="*/ 80 w 80"/>
                <a:gd name="T15" fmla="*/ 40 h 119"/>
                <a:gd name="T16" fmla="*/ 40 w 80"/>
                <a:gd name="T17" fmla="*/ 0 h 119"/>
                <a:gd name="T18" fmla="*/ 48 w 80"/>
                <a:gd name="T19" fmla="*/ 62 h 119"/>
                <a:gd name="T20" fmla="*/ 48 w 80"/>
                <a:gd name="T21" fmla="*/ 95 h 119"/>
                <a:gd name="T22" fmla="*/ 40 w 80"/>
                <a:gd name="T23" fmla="*/ 103 h 119"/>
                <a:gd name="T24" fmla="*/ 32 w 80"/>
                <a:gd name="T25" fmla="*/ 95 h 119"/>
                <a:gd name="T26" fmla="*/ 32 w 80"/>
                <a:gd name="T27" fmla="*/ 62 h 119"/>
                <a:gd name="T28" fmla="*/ 16 w 80"/>
                <a:gd name="T29" fmla="*/ 40 h 119"/>
                <a:gd name="T30" fmla="*/ 40 w 80"/>
                <a:gd name="T31" fmla="*/ 16 h 119"/>
                <a:gd name="T32" fmla="*/ 64 w 80"/>
                <a:gd name="T33" fmla="*/ 40 h 119"/>
                <a:gd name="T34" fmla="*/ 48 w 80"/>
                <a:gd name="T35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9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52"/>
                    <a:pt x="6" y="64"/>
                    <a:pt x="16" y="71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16" y="109"/>
                    <a:pt x="27" y="119"/>
                    <a:pt x="40" y="119"/>
                  </a:cubicBezTo>
                  <a:cubicBezTo>
                    <a:pt x="53" y="119"/>
                    <a:pt x="64" y="109"/>
                    <a:pt x="64" y="95"/>
                  </a:cubicBezTo>
                  <a:cubicBezTo>
                    <a:pt x="64" y="71"/>
                    <a:pt x="64" y="71"/>
                    <a:pt x="64" y="71"/>
                  </a:cubicBezTo>
                  <a:cubicBezTo>
                    <a:pt x="74" y="64"/>
                    <a:pt x="80" y="52"/>
                    <a:pt x="80" y="40"/>
                  </a:cubicBezTo>
                  <a:cubicBezTo>
                    <a:pt x="80" y="18"/>
                    <a:pt x="62" y="0"/>
                    <a:pt x="40" y="0"/>
                  </a:cubicBezTo>
                  <a:close/>
                  <a:moveTo>
                    <a:pt x="48" y="62"/>
                  </a:moveTo>
                  <a:cubicBezTo>
                    <a:pt x="48" y="95"/>
                    <a:pt x="48" y="95"/>
                    <a:pt x="48" y="95"/>
                  </a:cubicBezTo>
                  <a:cubicBezTo>
                    <a:pt x="48" y="100"/>
                    <a:pt x="45" y="103"/>
                    <a:pt x="40" y="103"/>
                  </a:cubicBezTo>
                  <a:cubicBezTo>
                    <a:pt x="36" y="103"/>
                    <a:pt x="32" y="100"/>
                    <a:pt x="32" y="95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23" y="59"/>
                    <a:pt x="16" y="50"/>
                    <a:pt x="16" y="40"/>
                  </a:cubicBezTo>
                  <a:cubicBezTo>
                    <a:pt x="16" y="26"/>
                    <a:pt x="27" y="16"/>
                    <a:pt x="40" y="16"/>
                  </a:cubicBezTo>
                  <a:cubicBezTo>
                    <a:pt x="54" y="16"/>
                    <a:pt x="64" y="26"/>
                    <a:pt x="64" y="40"/>
                  </a:cubicBezTo>
                  <a:cubicBezTo>
                    <a:pt x="64" y="50"/>
                    <a:pt x="57" y="59"/>
                    <a:pt x="48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/>
              </a:endParaRPr>
            </a:p>
          </p:txBody>
        </p:sp>
      </p:grpSp>
      <p:sp>
        <p:nvSpPr>
          <p:cNvPr id="71" name="Rectangle 1"/>
          <p:cNvSpPr>
            <a:spLocks noChangeArrowheads="1"/>
          </p:cNvSpPr>
          <p:nvPr/>
        </p:nvSpPr>
        <p:spPr bwMode="auto">
          <a:xfrm>
            <a:off x="8022276" y="1905708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2 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квартал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2019</a:t>
            </a:r>
          </a:p>
        </p:txBody>
      </p:sp>
      <p:sp>
        <p:nvSpPr>
          <p:cNvPr id="72" name="Freeform 71"/>
          <p:cNvSpPr>
            <a:spLocks/>
          </p:cNvSpPr>
          <p:nvPr/>
        </p:nvSpPr>
        <p:spPr bwMode="auto">
          <a:xfrm flipH="1">
            <a:off x="8301897" y="1670693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7744334" y="3530351"/>
            <a:ext cx="33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з</a:t>
            </a:r>
            <a:r>
              <a:rPr lang="ru-RU" sz="20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аключение соглашений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	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7329597" y="4343446"/>
            <a:ext cx="3867079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149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76128" y="20591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cs typeface="Arial" panose="020B0604020202020204" pitchFamily="34" charset="0"/>
              </a:rPr>
              <a:t>ЦИФРОВАЯ ЭКОНОМИКА</a:t>
            </a:r>
            <a:endParaRPr lang="ru-RU" sz="2400" dirty="0">
              <a:solidFill>
                <a:srgbClr val="595959"/>
              </a:solidFill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61973" y="1207180"/>
            <a:ext cx="1844287" cy="79131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600" dirty="0" smtClean="0">
                <a:solidFill>
                  <a:srgbClr val="C00000"/>
                </a:solidFill>
                <a:latin typeface="+mj-lt"/>
              </a:rPr>
              <a:t>Цели</a:t>
            </a:r>
            <a:endParaRPr lang="ru-RU" sz="2400" dirty="0" smtClean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ru-RU" sz="1600" dirty="0" smtClean="0">
              <a:solidFill>
                <a:srgbClr val="2E3D87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2621859" y="5422396"/>
            <a:ext cx="6816492" cy="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572875" y="6290823"/>
            <a:ext cx="497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13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861973" y="1854940"/>
            <a:ext cx="10710902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- увеличение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внутренних затрат на развитие цифровой экономики за счет всех источников  (по доле в валовом внутреннем продукте страны) не менее чем в три раза по сравнению с 2017 годом</a:t>
            </a:r>
            <a:endParaRPr lang="ru-RU" sz="1600" b="1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861973" y="2599917"/>
            <a:ext cx="10999154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- создание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устойчивой и безопасной информационно-телекоммуникационной инфраструктуры высокоскоростной 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              передачи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, обработки и хранения больших объемов данных, доступной для всех организаций и 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домохозяйств</a:t>
            </a:r>
            <a:endParaRPr lang="ru-RU" sz="1600" b="1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48602" y="3464973"/>
            <a:ext cx="10999154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- внедрение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цифровых технологий и платформенных решений в сферах государственного управления 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                                                   и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оказания государственных услуг</a:t>
            </a:r>
            <a:endParaRPr lang="ru-RU" sz="1600" b="1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213115" y="4290150"/>
            <a:ext cx="10999154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- создание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экосистемы внедрения цифровых технологий в строительстве и управлении городским 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                                         хозяйством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«Умный город»</a:t>
            </a:r>
            <a:endParaRPr lang="ru-RU" sz="1600" b="1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306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390403" y="20591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cs typeface="Arial" panose="020B0604020202020204" pitchFamily="34" charset="0"/>
              </a:rPr>
              <a:t>ЦИФРОВАЯ ЭКОНОМИКА</a:t>
            </a:r>
            <a:endParaRPr lang="ru-RU" sz="2400" dirty="0">
              <a:solidFill>
                <a:srgbClr val="595959"/>
              </a:solidFill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13586" y="751635"/>
            <a:ext cx="6714088" cy="79131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600" dirty="0" smtClean="0">
                <a:solidFill>
                  <a:srgbClr val="C00000"/>
                </a:solidFill>
                <a:latin typeface="+mj-lt"/>
              </a:rPr>
              <a:t>Целевые показатели</a:t>
            </a:r>
            <a:endParaRPr lang="ru-RU" sz="2400" dirty="0" smtClean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ru-RU" sz="1600" dirty="0" smtClean="0">
              <a:solidFill>
                <a:srgbClr val="2E3D8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06200" y="6347973"/>
            <a:ext cx="57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14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2324221" y="1374326"/>
            <a:ext cx="6714088" cy="79131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600" dirty="0">
                <a:solidFill>
                  <a:srgbClr val="C00000"/>
                </a:solidFill>
                <a:latin typeface="+mj-lt"/>
              </a:rPr>
              <a:t>к</a:t>
            </a:r>
            <a:r>
              <a:rPr lang="ru-RU" sz="3600" dirty="0" smtClean="0">
                <a:solidFill>
                  <a:srgbClr val="C00000"/>
                </a:solidFill>
                <a:latin typeface="+mj-lt"/>
              </a:rPr>
              <a:t> 2021</a:t>
            </a:r>
            <a:endParaRPr lang="ru-RU" sz="2400" dirty="0" smtClean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ru-RU" sz="1600" dirty="0" smtClean="0">
              <a:solidFill>
                <a:srgbClr val="2E3D8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278875" y="1374326"/>
            <a:ext cx="10710902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- </a:t>
            </a:r>
            <a:r>
              <a:rPr lang="ru-RU" sz="1600" b="1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100 % 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доля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фельдшерских и фельдшерско-акушерских пунктов государственной собственности Челябинской 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                      области и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муниципальной собственности, подключенных к сети «Интернет»</a:t>
            </a:r>
            <a:endParaRPr lang="ru-RU" sz="1600" b="1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586605" y="2165637"/>
            <a:ext cx="10710902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b="1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- 100 %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доля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образовательных организаций государственной собственности Челябинской 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области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и муниципальной собственности, реализующих образовательные программы общего образования 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и/или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среднего профессионального образования, подключенных к сети «Интернет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»</a:t>
            </a:r>
            <a:endParaRPr lang="ru-RU" sz="1600" b="1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962352" y="2749992"/>
            <a:ext cx="10710902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b="1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- 100 %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доля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органов государственной власти Челябинской области, органов местного самоуправления 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                      подключенных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к сети «Интернет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»</a:t>
            </a:r>
            <a:endParaRPr lang="ru-RU" sz="1600" b="1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-2242160" y="3553883"/>
            <a:ext cx="6714088" cy="79131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600" dirty="0">
                <a:solidFill>
                  <a:srgbClr val="C00000"/>
                </a:solidFill>
                <a:latin typeface="+mj-lt"/>
              </a:rPr>
              <a:t>к</a:t>
            </a:r>
            <a:r>
              <a:rPr lang="ru-RU" sz="3600" dirty="0" smtClean="0">
                <a:solidFill>
                  <a:srgbClr val="C00000"/>
                </a:solidFill>
                <a:latin typeface="+mj-lt"/>
              </a:rPr>
              <a:t> 2024</a:t>
            </a:r>
            <a:endParaRPr lang="ru-RU" sz="2400" dirty="0" smtClean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ru-RU" sz="1600" dirty="0" smtClean="0">
              <a:solidFill>
                <a:srgbClr val="2E3D8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273898" y="3569226"/>
            <a:ext cx="10710902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- 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стоимостная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доля закупаемого и (или) арендуемого органами исполнительной власти и органами местного самоуправления Челябинской области отечественного программного обеспечения составит более </a:t>
            </a:r>
            <a:r>
              <a:rPr lang="ru-RU" sz="1600" b="1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90%</a:t>
            </a:r>
            <a:endParaRPr lang="ru-RU" sz="1600" b="1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551569" y="4183759"/>
            <a:ext cx="10710902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- 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стоимостная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доля закупаемого и (или) арендуемого государственными корпорациями, компаниями Челябинской области с государственным участием отечественного программного обеспечения составит более </a:t>
            </a:r>
            <a:r>
              <a:rPr lang="ru-RU" sz="1600" b="1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70%</a:t>
            </a:r>
            <a:endParaRPr lang="ru-RU" sz="1600" b="1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032823" y="5002564"/>
            <a:ext cx="11251223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- 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доля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приоритетных государственных и муниципальных услуг и сервисов, соответствующих целевой 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модели                             цифровой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трансформации (предоставление без необходимости личного посещения государственных 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                                             органов и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иных организаций,  </a:t>
            </a:r>
            <a:r>
              <a:rPr lang="ru-RU" sz="1600" dirty="0" err="1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проактивно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) составит </a:t>
            </a:r>
            <a:r>
              <a:rPr lang="ru-RU" sz="1600" b="1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100</a:t>
            </a:r>
            <a:r>
              <a:rPr lang="ru-RU" sz="1600" b="1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%</a:t>
            </a:r>
            <a:endParaRPr lang="ru-RU" sz="1600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1437269" y="5617097"/>
            <a:ext cx="10710902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- 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доля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взаимодействий граждан и коммерческих организаций с государственными (муниципальными) органами и бюджетными учреждениями Челябинской области, осуществляемых в цифровом виде составит более </a:t>
            </a:r>
            <a:r>
              <a:rPr lang="ru-RU" sz="1600" b="1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70%</a:t>
            </a:r>
            <a:endParaRPr lang="ru-RU" sz="1600" b="1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854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1772900" y="6405123"/>
            <a:ext cx="419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2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7" name="Picture 2" descr="http://itd3.mycdn.me/image?id=868884622046&amp;t=20&amp;plc=WEB&amp;tkn=*Y6nHmiwi1WA-t_l8k43z-LS7Lq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0610" y="1172089"/>
            <a:ext cx="3370209" cy="1989757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19466" y="3010226"/>
            <a:ext cx="5201807" cy="1156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rgbClr val="C00000"/>
                </a:solidFill>
                <a:cs typeface="Arial" pitchFamily="34" charset="0"/>
              </a:rPr>
              <a:t>Указ Президента РФ </a:t>
            </a:r>
            <a:br>
              <a:rPr lang="ru-RU" sz="1600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ru-RU" sz="1600" dirty="0" smtClean="0">
                <a:solidFill>
                  <a:srgbClr val="C00000"/>
                </a:solidFill>
                <a:cs typeface="Arial" pitchFamily="34" charset="0"/>
              </a:rPr>
              <a:t>от 07.05.2018 г. № 204</a:t>
            </a:r>
          </a:p>
          <a:p>
            <a:r>
              <a:rPr lang="ru-RU" sz="1600" dirty="0" smtClean="0">
                <a:solidFill>
                  <a:srgbClr val="860000"/>
                </a:solidFill>
                <a:latin typeface="+mn-lt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rPr>
              <a:t>«О национальных целях и стратегических задачах развития Российской Федерации на период до 2024 года»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Заголовок 1"/>
          <p:cNvSpPr txBox="1">
            <a:spLocks/>
          </p:cNvSpPr>
          <p:nvPr/>
        </p:nvSpPr>
        <p:spPr>
          <a:xfrm>
            <a:off x="419466" y="20591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cs typeface="Arial" panose="020B0604020202020204" pitchFamily="34" charset="0"/>
              </a:rPr>
              <a:t>ОБЩАЯ ИНФОРМАЦИЯ</a:t>
            </a:r>
            <a:endParaRPr lang="ru-RU" sz="2000" dirty="0" smtClean="0">
              <a:solidFill>
                <a:srgbClr val="595959"/>
              </a:solidFill>
              <a:cs typeface="Arial" panose="020B0604020202020204" pitchFamily="34" charset="0"/>
            </a:endParaRPr>
          </a:p>
        </p:txBody>
      </p:sp>
      <p:sp>
        <p:nvSpPr>
          <p:cNvPr id="133" name="Заголовок 1"/>
          <p:cNvSpPr txBox="1">
            <a:spLocks/>
          </p:cNvSpPr>
          <p:nvPr/>
        </p:nvSpPr>
        <p:spPr>
          <a:xfrm>
            <a:off x="390403" y="4108670"/>
            <a:ext cx="2705100" cy="1404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dirty="0" smtClean="0">
                <a:solidFill>
                  <a:srgbClr val="C00000"/>
                </a:solidFill>
                <a:latin typeface="+mj-lt"/>
              </a:rPr>
              <a:t>12</a:t>
            </a:r>
            <a:endParaRPr lang="ru-RU" sz="4000" b="1" dirty="0" smtClean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ru-RU" sz="1600" dirty="0" smtClean="0">
              <a:solidFill>
                <a:srgbClr val="2E3D8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4" name="Заголовок 1"/>
          <p:cNvSpPr txBox="1">
            <a:spLocks/>
          </p:cNvSpPr>
          <p:nvPr/>
        </p:nvSpPr>
        <p:spPr>
          <a:xfrm>
            <a:off x="2205427" y="4611783"/>
            <a:ext cx="2705100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национальных направлений</a:t>
            </a:r>
          </a:p>
          <a:p>
            <a:pPr lvl="0">
              <a:spcBef>
                <a:spcPct val="0"/>
              </a:spcBef>
              <a:defRPr/>
            </a:pPr>
            <a:endParaRPr lang="ru-RU" sz="1600" dirty="0" smtClean="0">
              <a:solidFill>
                <a:srgbClr val="2E3D8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5" name="Заголовок 1"/>
          <p:cNvSpPr txBox="1">
            <a:spLocks/>
          </p:cNvSpPr>
          <p:nvPr/>
        </p:nvSpPr>
        <p:spPr>
          <a:xfrm>
            <a:off x="390403" y="4953847"/>
            <a:ext cx="2705100" cy="1404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dirty="0" smtClean="0">
                <a:solidFill>
                  <a:srgbClr val="C00000"/>
                </a:solidFill>
                <a:latin typeface="+mj-lt"/>
              </a:rPr>
              <a:t>68</a:t>
            </a:r>
            <a:endParaRPr lang="ru-RU" sz="4000" dirty="0" smtClean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ru-RU" sz="1600" dirty="0" smtClean="0">
              <a:solidFill>
                <a:srgbClr val="2E3D8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6" name="Заголовок 1"/>
          <p:cNvSpPr txBox="1">
            <a:spLocks/>
          </p:cNvSpPr>
          <p:nvPr/>
        </p:nvSpPr>
        <p:spPr>
          <a:xfrm>
            <a:off x="1980105" y="5456960"/>
            <a:ext cx="2705100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ф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едеральных проектов</a:t>
            </a:r>
          </a:p>
          <a:p>
            <a:pPr lvl="0">
              <a:spcBef>
                <a:spcPct val="0"/>
              </a:spcBef>
              <a:defRPr/>
            </a:pPr>
            <a:endParaRPr lang="ru-RU" sz="1600" dirty="0" smtClean="0">
              <a:solidFill>
                <a:srgbClr val="2E3D87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4672965" y="512260"/>
            <a:ext cx="3275111" cy="59885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7" name="Заголовок 1"/>
          <p:cNvSpPr txBox="1">
            <a:spLocks/>
          </p:cNvSpPr>
          <p:nvPr/>
        </p:nvSpPr>
        <p:spPr>
          <a:xfrm>
            <a:off x="7859010" y="849509"/>
            <a:ext cx="4123440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Экономический блок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Правительства Челябинской о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бласти</a:t>
            </a:r>
          </a:p>
          <a:p>
            <a:pPr lvl="0">
              <a:spcBef>
                <a:spcPct val="0"/>
              </a:spcBef>
              <a:defRPr/>
            </a:pPr>
            <a:endParaRPr lang="ru-RU" sz="1600" b="1" dirty="0" smtClean="0">
              <a:solidFill>
                <a:srgbClr val="2E3D8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8" name="Заголовок 1"/>
          <p:cNvSpPr txBox="1">
            <a:spLocks/>
          </p:cNvSpPr>
          <p:nvPr/>
        </p:nvSpPr>
        <p:spPr>
          <a:xfrm>
            <a:off x="8589198" y="1034966"/>
            <a:ext cx="2705100" cy="1404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dirty="0" smtClean="0">
                <a:solidFill>
                  <a:srgbClr val="C00000"/>
                </a:solidFill>
                <a:latin typeface="+mj-lt"/>
              </a:rPr>
              <a:t>4</a:t>
            </a:r>
            <a:endParaRPr lang="ru-RU" sz="4000" b="1" dirty="0" smtClean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ru-RU" sz="1600" dirty="0" smtClean="0">
              <a:solidFill>
                <a:srgbClr val="2E3D8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9" name="Заголовок 1"/>
          <p:cNvSpPr txBox="1">
            <a:spLocks/>
          </p:cNvSpPr>
          <p:nvPr/>
        </p:nvSpPr>
        <p:spPr>
          <a:xfrm>
            <a:off x="8636228" y="2005067"/>
            <a:ext cx="2705100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национальных проекта</a:t>
            </a:r>
          </a:p>
          <a:p>
            <a:pPr lvl="0">
              <a:spcBef>
                <a:spcPct val="0"/>
              </a:spcBef>
              <a:defRPr/>
            </a:pPr>
            <a:endParaRPr lang="ru-RU" sz="1600" dirty="0" smtClean="0">
              <a:solidFill>
                <a:srgbClr val="2E3D8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1" name="Заголовок 1"/>
          <p:cNvSpPr txBox="1">
            <a:spLocks/>
          </p:cNvSpPr>
          <p:nvPr/>
        </p:nvSpPr>
        <p:spPr>
          <a:xfrm>
            <a:off x="7609279" y="2889953"/>
            <a:ext cx="4511017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>
                <a:solidFill>
                  <a:srgbClr val="595959"/>
                </a:solidFill>
                <a:latin typeface="+mj-lt"/>
              </a:rPr>
              <a:t>Малое и среднее предпринимательство </a:t>
            </a:r>
            <a:endParaRPr lang="ru-RU" sz="1600" dirty="0" smtClean="0">
              <a:solidFill>
                <a:srgbClr val="595959"/>
              </a:solidFill>
              <a:latin typeface="+mj-lt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1600" dirty="0" smtClean="0">
                <a:solidFill>
                  <a:srgbClr val="595959"/>
                </a:solidFill>
                <a:latin typeface="+mj-lt"/>
              </a:rPr>
              <a:t>и поддержка </a:t>
            </a:r>
            <a:r>
              <a:rPr lang="ru-RU" sz="1600" dirty="0">
                <a:solidFill>
                  <a:srgbClr val="595959"/>
                </a:solidFill>
                <a:latin typeface="+mj-lt"/>
              </a:rPr>
              <a:t>индивидуальной предпринимательской инициативы</a:t>
            </a:r>
            <a:endParaRPr lang="ru-RU" sz="1400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2" name="Заголовок 1"/>
          <p:cNvSpPr txBox="1">
            <a:spLocks/>
          </p:cNvSpPr>
          <p:nvPr/>
        </p:nvSpPr>
        <p:spPr>
          <a:xfrm>
            <a:off x="7644818" y="4499715"/>
            <a:ext cx="4511017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>
                <a:solidFill>
                  <a:srgbClr val="595959"/>
                </a:solidFill>
                <a:latin typeface="+mj-lt"/>
              </a:rPr>
              <a:t>Международная кооперация и экспорт</a:t>
            </a:r>
            <a:endParaRPr lang="ru-RU" sz="1400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3" name="Заголовок 1"/>
          <p:cNvSpPr txBox="1">
            <a:spLocks/>
          </p:cNvSpPr>
          <p:nvPr/>
        </p:nvSpPr>
        <p:spPr>
          <a:xfrm>
            <a:off x="8055835" y="3801403"/>
            <a:ext cx="3729790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>
                <a:solidFill>
                  <a:srgbClr val="595959"/>
                </a:solidFill>
                <a:latin typeface="+mj-lt"/>
              </a:rPr>
              <a:t>Производительность труда </a:t>
            </a:r>
            <a:r>
              <a:rPr lang="ru-RU" sz="1600" dirty="0" smtClean="0">
                <a:solidFill>
                  <a:srgbClr val="595959"/>
                </a:solidFill>
                <a:latin typeface="+mj-lt"/>
              </a:rPr>
              <a:t>и </a:t>
            </a:r>
            <a:r>
              <a:rPr lang="ru-RU" sz="1600" dirty="0">
                <a:solidFill>
                  <a:srgbClr val="595959"/>
                </a:solidFill>
                <a:latin typeface="+mj-lt"/>
              </a:rPr>
              <a:t>поддержка занятых</a:t>
            </a:r>
            <a:endParaRPr lang="ru-RU" sz="1400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4" name="Заголовок 1"/>
          <p:cNvSpPr txBox="1">
            <a:spLocks/>
          </p:cNvSpPr>
          <p:nvPr/>
        </p:nvSpPr>
        <p:spPr>
          <a:xfrm>
            <a:off x="7057210" y="5327540"/>
            <a:ext cx="4511017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>
                <a:solidFill>
                  <a:srgbClr val="595959"/>
                </a:solidFill>
                <a:latin typeface="+mj-lt"/>
              </a:rPr>
              <a:t>Цифровая экономика </a:t>
            </a:r>
            <a:r>
              <a:rPr lang="ru-RU" sz="1600" dirty="0" smtClean="0">
                <a:solidFill>
                  <a:srgbClr val="595959"/>
                </a:solidFill>
                <a:latin typeface="+mj-lt"/>
              </a:rPr>
              <a:t>РФ</a:t>
            </a:r>
            <a:endParaRPr lang="ru-RU" sz="1400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6" name="Freeform 101"/>
          <p:cNvSpPr>
            <a:spLocks noEditPoints="1"/>
          </p:cNvSpPr>
          <p:nvPr/>
        </p:nvSpPr>
        <p:spPr bwMode="auto">
          <a:xfrm>
            <a:off x="7451332" y="5551751"/>
            <a:ext cx="580497" cy="436925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rgbClr val="2E3D8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47" name="Group 159"/>
          <p:cNvGrpSpPr/>
          <p:nvPr/>
        </p:nvGrpSpPr>
        <p:grpSpPr>
          <a:xfrm>
            <a:off x="7494634" y="3731026"/>
            <a:ext cx="460921" cy="591119"/>
            <a:chOff x="833438" y="795338"/>
            <a:chExt cx="838200" cy="1090612"/>
          </a:xfrm>
          <a:solidFill>
            <a:srgbClr val="2E3D87"/>
          </a:solidFill>
        </p:grpSpPr>
        <p:sp>
          <p:nvSpPr>
            <p:cNvPr id="148" name="Freeform 32"/>
            <p:cNvSpPr>
              <a:spLocks noEditPoints="1"/>
            </p:cNvSpPr>
            <p:nvPr/>
          </p:nvSpPr>
          <p:spPr bwMode="auto">
            <a:xfrm>
              <a:off x="1076325" y="795338"/>
              <a:ext cx="379412" cy="379412"/>
            </a:xfrm>
            <a:custGeom>
              <a:avLst/>
              <a:gdLst/>
              <a:ahLst/>
              <a:cxnLst>
                <a:cxn ang="0">
                  <a:pos x="100" y="50"/>
                </a:cxn>
                <a:cxn ang="0">
                  <a:pos x="50" y="100"/>
                </a:cxn>
                <a:cxn ang="0">
                  <a:pos x="0" y="50"/>
                </a:cxn>
                <a:cxn ang="0">
                  <a:pos x="50" y="0"/>
                </a:cxn>
                <a:cxn ang="0">
                  <a:pos x="100" y="50"/>
                </a:cxn>
                <a:cxn ang="0">
                  <a:pos x="100" y="50"/>
                </a:cxn>
                <a:cxn ang="0">
                  <a:pos x="100" y="50"/>
                </a:cxn>
              </a:cxnLst>
              <a:rect l="0" t="0" r="r" b="b"/>
              <a:pathLst>
                <a:path w="100" h="100">
                  <a:moveTo>
                    <a:pt x="100" y="50"/>
                  </a:moveTo>
                  <a:cubicBezTo>
                    <a:pt x="100" y="78"/>
                    <a:pt x="78" y="100"/>
                    <a:pt x="50" y="100"/>
                  </a:cubicBezTo>
                  <a:cubicBezTo>
                    <a:pt x="23" y="100"/>
                    <a:pt x="0" y="78"/>
                    <a:pt x="0" y="50"/>
                  </a:cubicBezTo>
                  <a:cubicBezTo>
                    <a:pt x="0" y="23"/>
                    <a:pt x="23" y="0"/>
                    <a:pt x="50" y="0"/>
                  </a:cubicBezTo>
                  <a:cubicBezTo>
                    <a:pt x="78" y="0"/>
                    <a:pt x="100" y="23"/>
                    <a:pt x="100" y="50"/>
                  </a:cubicBezTo>
                  <a:close/>
                  <a:moveTo>
                    <a:pt x="100" y="50"/>
                  </a:moveTo>
                  <a:cubicBezTo>
                    <a:pt x="100" y="50"/>
                    <a:pt x="100" y="50"/>
                    <a:pt x="100" y="5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9" name="Freeform 33"/>
            <p:cNvSpPr>
              <a:spLocks noEditPoints="1"/>
            </p:cNvSpPr>
            <p:nvPr/>
          </p:nvSpPr>
          <p:spPr bwMode="auto">
            <a:xfrm>
              <a:off x="833438" y="1189038"/>
              <a:ext cx="838200" cy="696912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123" y="0"/>
                </a:cxn>
                <a:cxn ang="0">
                  <a:pos x="119" y="20"/>
                </a:cxn>
                <a:cxn ang="0">
                  <a:pos x="104" y="20"/>
                </a:cxn>
                <a:cxn ang="0">
                  <a:pos x="100" y="0"/>
                </a:cxn>
                <a:cxn ang="0">
                  <a:pos x="66" y="0"/>
                </a:cxn>
                <a:cxn ang="0">
                  <a:pos x="2" y="50"/>
                </a:cxn>
                <a:cxn ang="0">
                  <a:pos x="2" y="164"/>
                </a:cxn>
                <a:cxn ang="0">
                  <a:pos x="2" y="164"/>
                </a:cxn>
                <a:cxn ang="0">
                  <a:pos x="2" y="164"/>
                </a:cxn>
                <a:cxn ang="0">
                  <a:pos x="21" y="184"/>
                </a:cxn>
                <a:cxn ang="0">
                  <a:pos x="41" y="164"/>
                </a:cxn>
                <a:cxn ang="0">
                  <a:pos x="41" y="164"/>
                </a:cxn>
                <a:cxn ang="0">
                  <a:pos x="41" y="59"/>
                </a:cxn>
                <a:cxn ang="0">
                  <a:pos x="53" y="59"/>
                </a:cxn>
                <a:cxn ang="0">
                  <a:pos x="53" y="180"/>
                </a:cxn>
                <a:cxn ang="0">
                  <a:pos x="170" y="180"/>
                </a:cxn>
                <a:cxn ang="0">
                  <a:pos x="170" y="58"/>
                </a:cxn>
                <a:cxn ang="0">
                  <a:pos x="182" y="58"/>
                </a:cxn>
                <a:cxn ang="0">
                  <a:pos x="182" y="164"/>
                </a:cxn>
                <a:cxn ang="0">
                  <a:pos x="202" y="183"/>
                </a:cxn>
                <a:cxn ang="0">
                  <a:pos x="221" y="164"/>
                </a:cxn>
                <a:cxn ang="0">
                  <a:pos x="221" y="50"/>
                </a:cxn>
                <a:cxn ang="0">
                  <a:pos x="158" y="0"/>
                </a:cxn>
                <a:cxn ang="0">
                  <a:pos x="112" y="131"/>
                </a:cxn>
                <a:cxn ang="0">
                  <a:pos x="99" y="115"/>
                </a:cxn>
                <a:cxn ang="0">
                  <a:pos x="106" y="30"/>
                </a:cxn>
                <a:cxn ang="0">
                  <a:pos x="117" y="30"/>
                </a:cxn>
                <a:cxn ang="0">
                  <a:pos x="118" y="32"/>
                </a:cxn>
                <a:cxn ang="0">
                  <a:pos x="121" y="73"/>
                </a:cxn>
                <a:cxn ang="0">
                  <a:pos x="124" y="115"/>
                </a:cxn>
                <a:cxn ang="0">
                  <a:pos x="112" y="131"/>
                </a:cxn>
                <a:cxn ang="0">
                  <a:pos x="112" y="131"/>
                </a:cxn>
                <a:cxn ang="0">
                  <a:pos x="112" y="131"/>
                </a:cxn>
              </a:cxnLst>
              <a:rect l="0" t="0" r="r" b="b"/>
              <a:pathLst>
                <a:path w="221" h="184">
                  <a:moveTo>
                    <a:pt x="158" y="0"/>
                  </a:moveTo>
                  <a:cubicBezTo>
                    <a:pt x="123" y="0"/>
                    <a:pt x="123" y="0"/>
                    <a:pt x="123" y="0"/>
                  </a:cubicBezTo>
                  <a:cubicBezTo>
                    <a:pt x="126" y="4"/>
                    <a:pt x="122" y="14"/>
                    <a:pt x="119" y="20"/>
                  </a:cubicBezTo>
                  <a:cubicBezTo>
                    <a:pt x="114" y="19"/>
                    <a:pt x="109" y="19"/>
                    <a:pt x="104" y="20"/>
                  </a:cubicBezTo>
                  <a:cubicBezTo>
                    <a:pt x="101" y="14"/>
                    <a:pt x="97" y="4"/>
                    <a:pt x="100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0" y="2"/>
                    <a:pt x="2" y="50"/>
                    <a:pt x="2" y="50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2" y="175"/>
                    <a:pt x="11" y="184"/>
                    <a:pt x="21" y="184"/>
                  </a:cubicBezTo>
                  <a:cubicBezTo>
                    <a:pt x="32" y="184"/>
                    <a:pt x="41" y="175"/>
                    <a:pt x="41" y="164"/>
                  </a:cubicBezTo>
                  <a:cubicBezTo>
                    <a:pt x="41" y="164"/>
                    <a:pt x="41" y="164"/>
                    <a:pt x="41" y="164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53" y="59"/>
                    <a:pt x="53" y="59"/>
                    <a:pt x="53" y="59"/>
                  </a:cubicBezTo>
                  <a:cubicBezTo>
                    <a:pt x="53" y="180"/>
                    <a:pt x="53" y="180"/>
                    <a:pt x="53" y="180"/>
                  </a:cubicBezTo>
                  <a:cubicBezTo>
                    <a:pt x="170" y="180"/>
                    <a:pt x="170" y="180"/>
                    <a:pt x="170" y="180"/>
                  </a:cubicBezTo>
                  <a:cubicBezTo>
                    <a:pt x="170" y="58"/>
                    <a:pt x="170" y="58"/>
                    <a:pt x="170" y="58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164"/>
                    <a:pt x="182" y="164"/>
                    <a:pt x="182" y="164"/>
                  </a:cubicBezTo>
                  <a:cubicBezTo>
                    <a:pt x="182" y="175"/>
                    <a:pt x="191" y="183"/>
                    <a:pt x="202" y="183"/>
                  </a:cubicBezTo>
                  <a:cubicBezTo>
                    <a:pt x="212" y="183"/>
                    <a:pt x="221" y="175"/>
                    <a:pt x="221" y="164"/>
                  </a:cubicBezTo>
                  <a:cubicBezTo>
                    <a:pt x="221" y="50"/>
                    <a:pt x="221" y="50"/>
                    <a:pt x="221" y="50"/>
                  </a:cubicBezTo>
                  <a:cubicBezTo>
                    <a:pt x="217" y="0"/>
                    <a:pt x="158" y="0"/>
                    <a:pt x="158" y="0"/>
                  </a:cubicBezTo>
                  <a:close/>
                  <a:moveTo>
                    <a:pt x="112" y="131"/>
                  </a:moveTo>
                  <a:cubicBezTo>
                    <a:pt x="99" y="115"/>
                    <a:pt x="99" y="115"/>
                    <a:pt x="99" y="115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9" y="30"/>
                    <a:pt x="113" y="29"/>
                    <a:pt x="117" y="30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21" y="73"/>
                    <a:pt x="121" y="73"/>
                    <a:pt x="121" y="73"/>
                  </a:cubicBezTo>
                  <a:cubicBezTo>
                    <a:pt x="124" y="115"/>
                    <a:pt x="124" y="115"/>
                    <a:pt x="124" y="115"/>
                  </a:cubicBezTo>
                  <a:lnTo>
                    <a:pt x="112" y="131"/>
                  </a:lnTo>
                  <a:close/>
                  <a:moveTo>
                    <a:pt x="112" y="131"/>
                  </a:moveTo>
                  <a:cubicBezTo>
                    <a:pt x="112" y="131"/>
                    <a:pt x="112" y="131"/>
                    <a:pt x="112" y="13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50" name="Shape 2824"/>
          <p:cNvSpPr/>
          <p:nvPr/>
        </p:nvSpPr>
        <p:spPr>
          <a:xfrm>
            <a:off x="7495532" y="2772081"/>
            <a:ext cx="558294" cy="5585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88" extrusionOk="0">
                <a:moveTo>
                  <a:pt x="10309" y="9720"/>
                </a:moveTo>
                <a:lnTo>
                  <a:pt x="9327" y="9720"/>
                </a:lnTo>
                <a:cubicBezTo>
                  <a:pt x="9056" y="9720"/>
                  <a:pt x="8836" y="9937"/>
                  <a:pt x="8836" y="10206"/>
                </a:cubicBezTo>
                <a:cubicBezTo>
                  <a:pt x="8836" y="10475"/>
                  <a:pt x="9056" y="10692"/>
                  <a:pt x="9327" y="10692"/>
                </a:cubicBezTo>
                <a:lnTo>
                  <a:pt x="10309" y="10692"/>
                </a:lnTo>
                <a:cubicBezTo>
                  <a:pt x="10580" y="10692"/>
                  <a:pt x="10800" y="10475"/>
                  <a:pt x="10800" y="10206"/>
                </a:cubicBezTo>
                <a:cubicBezTo>
                  <a:pt x="10800" y="9937"/>
                  <a:pt x="10580" y="9720"/>
                  <a:pt x="10309" y="9720"/>
                </a:cubicBezTo>
                <a:moveTo>
                  <a:pt x="13255" y="18471"/>
                </a:moveTo>
                <a:lnTo>
                  <a:pt x="12273" y="18471"/>
                </a:lnTo>
                <a:cubicBezTo>
                  <a:pt x="12002" y="18471"/>
                  <a:pt x="11782" y="18689"/>
                  <a:pt x="11782" y="18957"/>
                </a:cubicBezTo>
                <a:cubicBezTo>
                  <a:pt x="11782" y="19226"/>
                  <a:pt x="12002" y="19443"/>
                  <a:pt x="12273" y="19443"/>
                </a:cubicBezTo>
                <a:lnTo>
                  <a:pt x="13255" y="19443"/>
                </a:lnTo>
                <a:cubicBezTo>
                  <a:pt x="13525" y="19443"/>
                  <a:pt x="13745" y="19226"/>
                  <a:pt x="13745" y="18957"/>
                </a:cubicBezTo>
                <a:cubicBezTo>
                  <a:pt x="13745" y="18689"/>
                  <a:pt x="13525" y="18471"/>
                  <a:pt x="13255" y="18471"/>
                </a:cubicBezTo>
                <a:moveTo>
                  <a:pt x="10309" y="18471"/>
                </a:moveTo>
                <a:lnTo>
                  <a:pt x="9327" y="18471"/>
                </a:lnTo>
                <a:cubicBezTo>
                  <a:pt x="9056" y="18471"/>
                  <a:pt x="8836" y="18689"/>
                  <a:pt x="8836" y="18957"/>
                </a:cubicBezTo>
                <a:cubicBezTo>
                  <a:pt x="8836" y="19226"/>
                  <a:pt x="9056" y="19443"/>
                  <a:pt x="9327" y="19443"/>
                </a:cubicBezTo>
                <a:lnTo>
                  <a:pt x="10309" y="19443"/>
                </a:lnTo>
                <a:cubicBezTo>
                  <a:pt x="10580" y="19443"/>
                  <a:pt x="10800" y="19226"/>
                  <a:pt x="10800" y="18957"/>
                </a:cubicBezTo>
                <a:cubicBezTo>
                  <a:pt x="10800" y="18689"/>
                  <a:pt x="10580" y="18471"/>
                  <a:pt x="10309" y="18471"/>
                </a:cubicBezTo>
                <a:moveTo>
                  <a:pt x="20618" y="15554"/>
                </a:moveTo>
                <a:cubicBezTo>
                  <a:pt x="20618" y="16091"/>
                  <a:pt x="20178" y="16526"/>
                  <a:pt x="19636" y="16526"/>
                </a:cubicBezTo>
                <a:lnTo>
                  <a:pt x="16691" y="16526"/>
                </a:lnTo>
                <a:cubicBezTo>
                  <a:pt x="16149" y="16526"/>
                  <a:pt x="15709" y="16091"/>
                  <a:pt x="15709" y="15554"/>
                </a:cubicBezTo>
                <a:lnTo>
                  <a:pt x="15709" y="13609"/>
                </a:lnTo>
                <a:cubicBezTo>
                  <a:pt x="15709" y="13073"/>
                  <a:pt x="16149" y="12637"/>
                  <a:pt x="16691" y="12637"/>
                </a:cubicBezTo>
                <a:lnTo>
                  <a:pt x="19636" y="12637"/>
                </a:lnTo>
                <a:cubicBezTo>
                  <a:pt x="20178" y="12637"/>
                  <a:pt x="20618" y="13073"/>
                  <a:pt x="20618" y="13609"/>
                </a:cubicBezTo>
                <a:cubicBezTo>
                  <a:pt x="20618" y="13609"/>
                  <a:pt x="20618" y="15554"/>
                  <a:pt x="20618" y="15554"/>
                </a:cubicBezTo>
                <a:close/>
                <a:moveTo>
                  <a:pt x="18655" y="19443"/>
                </a:moveTo>
                <a:cubicBezTo>
                  <a:pt x="18655" y="19980"/>
                  <a:pt x="18215" y="20416"/>
                  <a:pt x="17673" y="20416"/>
                </a:cubicBezTo>
                <a:lnTo>
                  <a:pt x="1964" y="20416"/>
                </a:lnTo>
                <a:cubicBezTo>
                  <a:pt x="1422" y="20416"/>
                  <a:pt x="982" y="19980"/>
                  <a:pt x="982" y="19443"/>
                </a:cubicBezTo>
                <a:lnTo>
                  <a:pt x="982" y="9720"/>
                </a:lnTo>
                <a:cubicBezTo>
                  <a:pt x="982" y="9183"/>
                  <a:pt x="1422" y="8747"/>
                  <a:pt x="1964" y="8747"/>
                </a:cubicBezTo>
                <a:lnTo>
                  <a:pt x="17673" y="8747"/>
                </a:lnTo>
                <a:cubicBezTo>
                  <a:pt x="18215" y="8747"/>
                  <a:pt x="18655" y="9183"/>
                  <a:pt x="18655" y="9720"/>
                </a:cubicBezTo>
                <a:lnTo>
                  <a:pt x="18655" y="11664"/>
                </a:lnTo>
                <a:lnTo>
                  <a:pt x="16691" y="11664"/>
                </a:lnTo>
                <a:cubicBezTo>
                  <a:pt x="15606" y="11664"/>
                  <a:pt x="14727" y="12535"/>
                  <a:pt x="14727" y="13609"/>
                </a:cubicBezTo>
                <a:lnTo>
                  <a:pt x="14727" y="15554"/>
                </a:lnTo>
                <a:cubicBezTo>
                  <a:pt x="14727" y="16628"/>
                  <a:pt x="15606" y="17499"/>
                  <a:pt x="16691" y="17499"/>
                </a:cubicBezTo>
                <a:lnTo>
                  <a:pt x="18655" y="17499"/>
                </a:lnTo>
                <a:cubicBezTo>
                  <a:pt x="18655" y="17499"/>
                  <a:pt x="18655" y="19443"/>
                  <a:pt x="18655" y="19443"/>
                </a:cubicBezTo>
                <a:close/>
                <a:moveTo>
                  <a:pt x="982" y="7775"/>
                </a:moveTo>
                <a:cubicBezTo>
                  <a:pt x="982" y="7238"/>
                  <a:pt x="1422" y="6803"/>
                  <a:pt x="1964" y="6803"/>
                </a:cubicBezTo>
                <a:lnTo>
                  <a:pt x="2555" y="6803"/>
                </a:lnTo>
                <a:lnTo>
                  <a:pt x="2817" y="7775"/>
                </a:lnTo>
                <a:lnTo>
                  <a:pt x="1964" y="7775"/>
                </a:lnTo>
                <a:cubicBezTo>
                  <a:pt x="1604" y="7775"/>
                  <a:pt x="1271" y="7878"/>
                  <a:pt x="982" y="8045"/>
                </a:cubicBezTo>
                <a:cubicBezTo>
                  <a:pt x="982" y="8045"/>
                  <a:pt x="982" y="7775"/>
                  <a:pt x="982" y="7775"/>
                </a:cubicBezTo>
                <a:close/>
                <a:moveTo>
                  <a:pt x="3721" y="3600"/>
                </a:moveTo>
                <a:lnTo>
                  <a:pt x="13629" y="1005"/>
                </a:lnTo>
                <a:cubicBezTo>
                  <a:pt x="14152" y="866"/>
                  <a:pt x="14690" y="1174"/>
                  <a:pt x="14831" y="1693"/>
                </a:cubicBezTo>
                <a:lnTo>
                  <a:pt x="15085" y="2631"/>
                </a:lnTo>
                <a:lnTo>
                  <a:pt x="3281" y="5731"/>
                </a:lnTo>
                <a:lnTo>
                  <a:pt x="3026" y="4791"/>
                </a:lnTo>
                <a:cubicBezTo>
                  <a:pt x="2886" y="4272"/>
                  <a:pt x="3197" y="3739"/>
                  <a:pt x="3721" y="3600"/>
                </a:cubicBezTo>
                <a:moveTo>
                  <a:pt x="15847" y="5448"/>
                </a:moveTo>
                <a:lnTo>
                  <a:pt x="16476" y="7775"/>
                </a:lnTo>
                <a:lnTo>
                  <a:pt x="6989" y="7775"/>
                </a:lnTo>
                <a:cubicBezTo>
                  <a:pt x="6989" y="7775"/>
                  <a:pt x="15847" y="5448"/>
                  <a:pt x="15847" y="5448"/>
                </a:cubicBezTo>
                <a:close/>
                <a:moveTo>
                  <a:pt x="17673" y="6803"/>
                </a:moveTo>
                <a:cubicBezTo>
                  <a:pt x="18215" y="6803"/>
                  <a:pt x="18655" y="7238"/>
                  <a:pt x="18655" y="7775"/>
                </a:cubicBezTo>
                <a:lnTo>
                  <a:pt x="18655" y="8045"/>
                </a:lnTo>
                <a:cubicBezTo>
                  <a:pt x="18365" y="7878"/>
                  <a:pt x="18032" y="7775"/>
                  <a:pt x="17673" y="7775"/>
                </a:cubicBezTo>
                <a:lnTo>
                  <a:pt x="17493" y="7775"/>
                </a:lnTo>
                <a:lnTo>
                  <a:pt x="17230" y="6803"/>
                </a:lnTo>
                <a:cubicBezTo>
                  <a:pt x="17230" y="6803"/>
                  <a:pt x="17673" y="6803"/>
                  <a:pt x="17673" y="6803"/>
                </a:cubicBezTo>
                <a:close/>
                <a:moveTo>
                  <a:pt x="19636" y="11664"/>
                </a:moveTo>
                <a:lnTo>
                  <a:pt x="19636" y="7775"/>
                </a:lnTo>
                <a:cubicBezTo>
                  <a:pt x="19636" y="6701"/>
                  <a:pt x="18757" y="5830"/>
                  <a:pt x="17673" y="5830"/>
                </a:cubicBezTo>
                <a:lnTo>
                  <a:pt x="16967" y="5830"/>
                </a:lnTo>
                <a:lnTo>
                  <a:pt x="15779" y="1441"/>
                </a:lnTo>
                <a:cubicBezTo>
                  <a:pt x="15498" y="404"/>
                  <a:pt x="14422" y="-212"/>
                  <a:pt x="13374" y="66"/>
                </a:cubicBezTo>
                <a:lnTo>
                  <a:pt x="3467" y="2660"/>
                </a:lnTo>
                <a:cubicBezTo>
                  <a:pt x="2419" y="2939"/>
                  <a:pt x="1798" y="4005"/>
                  <a:pt x="2078" y="5042"/>
                </a:cubicBezTo>
                <a:lnTo>
                  <a:pt x="2291" y="5830"/>
                </a:lnTo>
                <a:lnTo>
                  <a:pt x="1964" y="5830"/>
                </a:lnTo>
                <a:cubicBezTo>
                  <a:pt x="879" y="5830"/>
                  <a:pt x="0" y="6701"/>
                  <a:pt x="0" y="7775"/>
                </a:cubicBezTo>
                <a:lnTo>
                  <a:pt x="0" y="19443"/>
                </a:lnTo>
                <a:cubicBezTo>
                  <a:pt x="0" y="20517"/>
                  <a:pt x="879" y="21388"/>
                  <a:pt x="1964" y="21388"/>
                </a:cubicBezTo>
                <a:lnTo>
                  <a:pt x="17673" y="21388"/>
                </a:lnTo>
                <a:cubicBezTo>
                  <a:pt x="18757" y="21388"/>
                  <a:pt x="19636" y="20517"/>
                  <a:pt x="19636" y="19443"/>
                </a:cubicBezTo>
                <a:lnTo>
                  <a:pt x="19636" y="17499"/>
                </a:lnTo>
                <a:cubicBezTo>
                  <a:pt x="20721" y="17499"/>
                  <a:pt x="21600" y="16628"/>
                  <a:pt x="21600" y="15554"/>
                </a:cubicBezTo>
                <a:lnTo>
                  <a:pt x="21600" y="13609"/>
                </a:lnTo>
                <a:cubicBezTo>
                  <a:pt x="21600" y="12535"/>
                  <a:pt x="20721" y="11664"/>
                  <a:pt x="19636" y="11664"/>
                </a:cubicBezTo>
                <a:moveTo>
                  <a:pt x="13255" y="9720"/>
                </a:moveTo>
                <a:lnTo>
                  <a:pt x="12273" y="9720"/>
                </a:lnTo>
                <a:cubicBezTo>
                  <a:pt x="12002" y="9720"/>
                  <a:pt x="11782" y="9937"/>
                  <a:pt x="11782" y="10206"/>
                </a:cubicBezTo>
                <a:cubicBezTo>
                  <a:pt x="11782" y="10475"/>
                  <a:pt x="12002" y="10692"/>
                  <a:pt x="12273" y="10692"/>
                </a:cubicBezTo>
                <a:lnTo>
                  <a:pt x="13255" y="10692"/>
                </a:lnTo>
                <a:cubicBezTo>
                  <a:pt x="13525" y="10692"/>
                  <a:pt x="13745" y="10475"/>
                  <a:pt x="13745" y="10206"/>
                </a:cubicBezTo>
                <a:cubicBezTo>
                  <a:pt x="13745" y="9937"/>
                  <a:pt x="13525" y="9720"/>
                  <a:pt x="13255" y="9720"/>
                </a:cubicBezTo>
                <a:moveTo>
                  <a:pt x="7364" y="9720"/>
                </a:moveTo>
                <a:lnTo>
                  <a:pt x="6382" y="9720"/>
                </a:lnTo>
                <a:cubicBezTo>
                  <a:pt x="6111" y="9720"/>
                  <a:pt x="5891" y="9937"/>
                  <a:pt x="5891" y="10206"/>
                </a:cubicBezTo>
                <a:cubicBezTo>
                  <a:pt x="5891" y="10475"/>
                  <a:pt x="6111" y="10692"/>
                  <a:pt x="6382" y="10692"/>
                </a:cubicBezTo>
                <a:lnTo>
                  <a:pt x="7364" y="10692"/>
                </a:lnTo>
                <a:cubicBezTo>
                  <a:pt x="7634" y="10692"/>
                  <a:pt x="7855" y="10475"/>
                  <a:pt x="7855" y="10206"/>
                </a:cubicBezTo>
                <a:cubicBezTo>
                  <a:pt x="7855" y="9937"/>
                  <a:pt x="7634" y="9720"/>
                  <a:pt x="7364" y="9720"/>
                </a:cubicBezTo>
                <a:moveTo>
                  <a:pt x="17182" y="14095"/>
                </a:moveTo>
                <a:cubicBezTo>
                  <a:pt x="16911" y="14095"/>
                  <a:pt x="16691" y="14313"/>
                  <a:pt x="16691" y="14581"/>
                </a:cubicBezTo>
                <a:cubicBezTo>
                  <a:pt x="16691" y="14850"/>
                  <a:pt x="16911" y="15068"/>
                  <a:pt x="17182" y="15068"/>
                </a:cubicBezTo>
                <a:cubicBezTo>
                  <a:pt x="17453" y="15068"/>
                  <a:pt x="17673" y="14850"/>
                  <a:pt x="17673" y="14581"/>
                </a:cubicBezTo>
                <a:cubicBezTo>
                  <a:pt x="17673" y="14313"/>
                  <a:pt x="17453" y="14095"/>
                  <a:pt x="17182" y="14095"/>
                </a:cubicBezTo>
                <a:moveTo>
                  <a:pt x="16200" y="18471"/>
                </a:moveTo>
                <a:lnTo>
                  <a:pt x="15218" y="18471"/>
                </a:lnTo>
                <a:cubicBezTo>
                  <a:pt x="14947" y="18471"/>
                  <a:pt x="14727" y="18689"/>
                  <a:pt x="14727" y="18957"/>
                </a:cubicBezTo>
                <a:cubicBezTo>
                  <a:pt x="14727" y="19226"/>
                  <a:pt x="14947" y="19443"/>
                  <a:pt x="15218" y="19443"/>
                </a:cubicBezTo>
                <a:lnTo>
                  <a:pt x="16200" y="19443"/>
                </a:lnTo>
                <a:cubicBezTo>
                  <a:pt x="16471" y="19443"/>
                  <a:pt x="16691" y="19226"/>
                  <a:pt x="16691" y="18957"/>
                </a:cubicBezTo>
                <a:cubicBezTo>
                  <a:pt x="16691" y="18689"/>
                  <a:pt x="16471" y="18471"/>
                  <a:pt x="16200" y="18471"/>
                </a:cubicBezTo>
                <a:moveTo>
                  <a:pt x="15218" y="10692"/>
                </a:moveTo>
                <a:lnTo>
                  <a:pt x="16200" y="10692"/>
                </a:lnTo>
                <a:cubicBezTo>
                  <a:pt x="16471" y="10692"/>
                  <a:pt x="16691" y="10475"/>
                  <a:pt x="16691" y="10206"/>
                </a:cubicBezTo>
                <a:cubicBezTo>
                  <a:pt x="16691" y="9937"/>
                  <a:pt x="16471" y="9720"/>
                  <a:pt x="16200" y="9720"/>
                </a:cubicBezTo>
                <a:lnTo>
                  <a:pt x="15218" y="9720"/>
                </a:lnTo>
                <a:cubicBezTo>
                  <a:pt x="14947" y="9720"/>
                  <a:pt x="14727" y="9937"/>
                  <a:pt x="14727" y="10206"/>
                </a:cubicBezTo>
                <a:cubicBezTo>
                  <a:pt x="14727" y="10475"/>
                  <a:pt x="14947" y="10692"/>
                  <a:pt x="15218" y="10692"/>
                </a:cubicBezTo>
                <a:moveTo>
                  <a:pt x="4418" y="18471"/>
                </a:moveTo>
                <a:lnTo>
                  <a:pt x="3436" y="18471"/>
                </a:lnTo>
                <a:cubicBezTo>
                  <a:pt x="3166" y="18471"/>
                  <a:pt x="2945" y="18689"/>
                  <a:pt x="2945" y="18957"/>
                </a:cubicBezTo>
                <a:cubicBezTo>
                  <a:pt x="2945" y="19226"/>
                  <a:pt x="3166" y="19443"/>
                  <a:pt x="3436" y="19443"/>
                </a:cubicBezTo>
                <a:lnTo>
                  <a:pt x="4418" y="19443"/>
                </a:lnTo>
                <a:cubicBezTo>
                  <a:pt x="4689" y="19443"/>
                  <a:pt x="4909" y="19226"/>
                  <a:pt x="4909" y="18957"/>
                </a:cubicBezTo>
                <a:cubicBezTo>
                  <a:pt x="4909" y="18689"/>
                  <a:pt x="4689" y="18471"/>
                  <a:pt x="4418" y="18471"/>
                </a:cubicBezTo>
                <a:moveTo>
                  <a:pt x="7364" y="18471"/>
                </a:moveTo>
                <a:lnTo>
                  <a:pt x="6382" y="18471"/>
                </a:lnTo>
                <a:cubicBezTo>
                  <a:pt x="6111" y="18471"/>
                  <a:pt x="5891" y="18689"/>
                  <a:pt x="5891" y="18957"/>
                </a:cubicBezTo>
                <a:cubicBezTo>
                  <a:pt x="5891" y="19226"/>
                  <a:pt x="6111" y="19443"/>
                  <a:pt x="6382" y="19443"/>
                </a:cubicBezTo>
                <a:lnTo>
                  <a:pt x="7364" y="19443"/>
                </a:lnTo>
                <a:cubicBezTo>
                  <a:pt x="7634" y="19443"/>
                  <a:pt x="7855" y="19226"/>
                  <a:pt x="7855" y="18957"/>
                </a:cubicBezTo>
                <a:cubicBezTo>
                  <a:pt x="7855" y="18689"/>
                  <a:pt x="7634" y="18471"/>
                  <a:pt x="7364" y="18471"/>
                </a:cubicBezTo>
                <a:moveTo>
                  <a:pt x="4418" y="9720"/>
                </a:moveTo>
                <a:lnTo>
                  <a:pt x="3436" y="9720"/>
                </a:lnTo>
                <a:cubicBezTo>
                  <a:pt x="3166" y="9720"/>
                  <a:pt x="2945" y="9937"/>
                  <a:pt x="2945" y="10206"/>
                </a:cubicBezTo>
                <a:cubicBezTo>
                  <a:pt x="2945" y="10475"/>
                  <a:pt x="3166" y="10692"/>
                  <a:pt x="3436" y="10692"/>
                </a:cubicBezTo>
                <a:lnTo>
                  <a:pt x="4418" y="10692"/>
                </a:lnTo>
                <a:cubicBezTo>
                  <a:pt x="4689" y="10692"/>
                  <a:pt x="4909" y="10475"/>
                  <a:pt x="4909" y="10206"/>
                </a:cubicBezTo>
                <a:cubicBezTo>
                  <a:pt x="4909" y="9937"/>
                  <a:pt x="4689" y="9720"/>
                  <a:pt x="4418" y="9720"/>
                </a:cubicBezTo>
              </a:path>
            </a:pathLst>
          </a:custGeom>
          <a:solidFill>
            <a:srgbClr val="2E3D8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457200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1" name="Shape 2965"/>
          <p:cNvSpPr/>
          <p:nvPr/>
        </p:nvSpPr>
        <p:spPr>
          <a:xfrm>
            <a:off x="7451332" y="4661528"/>
            <a:ext cx="646693" cy="508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8" h="21542" extrusionOk="0">
                <a:moveTo>
                  <a:pt x="21409" y="5972"/>
                </a:moveTo>
                <a:lnTo>
                  <a:pt x="19763" y="8186"/>
                </a:lnTo>
                <a:lnTo>
                  <a:pt x="18666" y="10220"/>
                </a:lnTo>
                <a:cubicBezTo>
                  <a:pt x="18473" y="10526"/>
                  <a:pt x="18266" y="10760"/>
                  <a:pt x="18029" y="10994"/>
                </a:cubicBezTo>
                <a:cubicBezTo>
                  <a:pt x="17732" y="11282"/>
                  <a:pt x="17421" y="11498"/>
                  <a:pt x="17080" y="11678"/>
                </a:cubicBezTo>
                <a:cubicBezTo>
                  <a:pt x="16887" y="11768"/>
                  <a:pt x="16680" y="11840"/>
                  <a:pt x="16472" y="11894"/>
                </a:cubicBezTo>
                <a:cubicBezTo>
                  <a:pt x="16472" y="11894"/>
                  <a:pt x="16472" y="11894"/>
                  <a:pt x="16457" y="11894"/>
                </a:cubicBezTo>
                <a:cubicBezTo>
                  <a:pt x="16264" y="11930"/>
                  <a:pt x="16087" y="11984"/>
                  <a:pt x="15879" y="11984"/>
                </a:cubicBezTo>
                <a:cubicBezTo>
                  <a:pt x="16087" y="11984"/>
                  <a:pt x="16279" y="11930"/>
                  <a:pt x="16472" y="11894"/>
                </a:cubicBezTo>
                <a:cubicBezTo>
                  <a:pt x="16472" y="11894"/>
                  <a:pt x="16472" y="11894"/>
                  <a:pt x="16487" y="11894"/>
                </a:cubicBezTo>
                <a:lnTo>
                  <a:pt x="17273" y="12848"/>
                </a:lnTo>
                <a:cubicBezTo>
                  <a:pt x="17273" y="12848"/>
                  <a:pt x="17273" y="12866"/>
                  <a:pt x="17287" y="12866"/>
                </a:cubicBezTo>
                <a:cubicBezTo>
                  <a:pt x="17539" y="13172"/>
                  <a:pt x="17717" y="13586"/>
                  <a:pt x="17717" y="14054"/>
                </a:cubicBezTo>
                <a:cubicBezTo>
                  <a:pt x="17717" y="14972"/>
                  <a:pt x="17110" y="15692"/>
                  <a:pt x="16368" y="15692"/>
                </a:cubicBezTo>
                <a:cubicBezTo>
                  <a:pt x="16294" y="15692"/>
                  <a:pt x="16220" y="15692"/>
                  <a:pt x="16131" y="15674"/>
                </a:cubicBezTo>
                <a:cubicBezTo>
                  <a:pt x="16146" y="15782"/>
                  <a:pt x="16146" y="15872"/>
                  <a:pt x="16146" y="15980"/>
                </a:cubicBezTo>
                <a:cubicBezTo>
                  <a:pt x="16146" y="16898"/>
                  <a:pt x="15538" y="17618"/>
                  <a:pt x="14797" y="17618"/>
                </a:cubicBezTo>
                <a:cubicBezTo>
                  <a:pt x="14708" y="17618"/>
                  <a:pt x="14619" y="17618"/>
                  <a:pt x="14545" y="17600"/>
                </a:cubicBezTo>
                <a:cubicBezTo>
                  <a:pt x="14545" y="17690"/>
                  <a:pt x="14560" y="17780"/>
                  <a:pt x="14560" y="17888"/>
                </a:cubicBezTo>
                <a:cubicBezTo>
                  <a:pt x="14560" y="18788"/>
                  <a:pt x="13952" y="19526"/>
                  <a:pt x="13211" y="19526"/>
                </a:cubicBezTo>
                <a:cubicBezTo>
                  <a:pt x="13136" y="19526"/>
                  <a:pt x="13062" y="19526"/>
                  <a:pt x="12973" y="19508"/>
                </a:cubicBezTo>
                <a:cubicBezTo>
                  <a:pt x="12988" y="19616"/>
                  <a:pt x="12988" y="19706"/>
                  <a:pt x="12988" y="19814"/>
                </a:cubicBezTo>
                <a:cubicBezTo>
                  <a:pt x="12988" y="20714"/>
                  <a:pt x="12395" y="21452"/>
                  <a:pt x="11639" y="21452"/>
                </a:cubicBezTo>
                <a:cubicBezTo>
                  <a:pt x="11254" y="21452"/>
                  <a:pt x="10898" y="21236"/>
                  <a:pt x="10646" y="20912"/>
                </a:cubicBezTo>
                <a:cubicBezTo>
                  <a:pt x="10616" y="20894"/>
                  <a:pt x="10601" y="20876"/>
                  <a:pt x="10587" y="20858"/>
                </a:cubicBezTo>
                <a:lnTo>
                  <a:pt x="9430" y="19436"/>
                </a:lnTo>
                <a:lnTo>
                  <a:pt x="8215" y="20912"/>
                </a:lnTo>
                <a:cubicBezTo>
                  <a:pt x="7977" y="21308"/>
                  <a:pt x="7607" y="21542"/>
                  <a:pt x="7177" y="21542"/>
                </a:cubicBezTo>
                <a:cubicBezTo>
                  <a:pt x="6450" y="21542"/>
                  <a:pt x="5887" y="20822"/>
                  <a:pt x="5887" y="19958"/>
                </a:cubicBezTo>
                <a:cubicBezTo>
                  <a:pt x="5887" y="19832"/>
                  <a:pt x="5887" y="19706"/>
                  <a:pt x="5917" y="19580"/>
                </a:cubicBezTo>
                <a:cubicBezTo>
                  <a:pt x="5813" y="19598"/>
                  <a:pt x="5709" y="19616"/>
                  <a:pt x="5590" y="19616"/>
                </a:cubicBezTo>
                <a:cubicBezTo>
                  <a:pt x="4864" y="19616"/>
                  <a:pt x="4301" y="18896"/>
                  <a:pt x="4301" y="18032"/>
                </a:cubicBezTo>
                <a:cubicBezTo>
                  <a:pt x="4301" y="17906"/>
                  <a:pt x="4301" y="17798"/>
                  <a:pt x="4330" y="17690"/>
                </a:cubicBezTo>
                <a:cubicBezTo>
                  <a:pt x="4227" y="17708"/>
                  <a:pt x="4123" y="17726"/>
                  <a:pt x="4004" y="17726"/>
                </a:cubicBezTo>
                <a:cubicBezTo>
                  <a:pt x="3278" y="17726"/>
                  <a:pt x="2714" y="17024"/>
                  <a:pt x="2714" y="16160"/>
                </a:cubicBezTo>
                <a:cubicBezTo>
                  <a:pt x="2714" y="16016"/>
                  <a:pt x="2714" y="15890"/>
                  <a:pt x="2744" y="15782"/>
                </a:cubicBezTo>
                <a:cubicBezTo>
                  <a:pt x="2655" y="15800"/>
                  <a:pt x="2566" y="15800"/>
                  <a:pt x="2477" y="15800"/>
                </a:cubicBezTo>
                <a:cubicBezTo>
                  <a:pt x="1751" y="15800"/>
                  <a:pt x="1173" y="15098"/>
                  <a:pt x="1173" y="14234"/>
                </a:cubicBezTo>
                <a:cubicBezTo>
                  <a:pt x="1173" y="13910"/>
                  <a:pt x="1262" y="13586"/>
                  <a:pt x="1410" y="13316"/>
                </a:cubicBezTo>
                <a:cubicBezTo>
                  <a:pt x="1410" y="13298"/>
                  <a:pt x="1410" y="13280"/>
                  <a:pt x="1425" y="13280"/>
                </a:cubicBezTo>
                <a:cubicBezTo>
                  <a:pt x="1439" y="13262"/>
                  <a:pt x="1484" y="13208"/>
                  <a:pt x="1514" y="13172"/>
                </a:cubicBezTo>
                <a:cubicBezTo>
                  <a:pt x="1543" y="13118"/>
                  <a:pt x="1573" y="13064"/>
                  <a:pt x="1617" y="13028"/>
                </a:cubicBezTo>
                <a:cubicBezTo>
                  <a:pt x="1958" y="12578"/>
                  <a:pt x="2522" y="11930"/>
                  <a:pt x="2907" y="11480"/>
                </a:cubicBezTo>
                <a:lnTo>
                  <a:pt x="135" y="8150"/>
                </a:lnTo>
                <a:cubicBezTo>
                  <a:pt x="1" y="7970"/>
                  <a:pt x="-43" y="7736"/>
                  <a:pt x="46" y="7610"/>
                </a:cubicBezTo>
                <a:cubicBezTo>
                  <a:pt x="165" y="7502"/>
                  <a:pt x="342" y="7538"/>
                  <a:pt x="491" y="7718"/>
                </a:cubicBezTo>
                <a:lnTo>
                  <a:pt x="3263" y="11048"/>
                </a:lnTo>
                <a:cubicBezTo>
                  <a:pt x="3485" y="10742"/>
                  <a:pt x="3826" y="10544"/>
                  <a:pt x="4212" y="10544"/>
                </a:cubicBezTo>
                <a:cubicBezTo>
                  <a:pt x="4938" y="10544"/>
                  <a:pt x="5502" y="11264"/>
                  <a:pt x="5502" y="12128"/>
                </a:cubicBezTo>
                <a:cubicBezTo>
                  <a:pt x="5502" y="12254"/>
                  <a:pt x="5502" y="12380"/>
                  <a:pt x="5472" y="12488"/>
                </a:cubicBezTo>
                <a:cubicBezTo>
                  <a:pt x="5561" y="12470"/>
                  <a:pt x="5650" y="12470"/>
                  <a:pt x="5739" y="12470"/>
                </a:cubicBezTo>
                <a:cubicBezTo>
                  <a:pt x="6465" y="12470"/>
                  <a:pt x="7043" y="13190"/>
                  <a:pt x="7043" y="14054"/>
                </a:cubicBezTo>
                <a:cubicBezTo>
                  <a:pt x="7043" y="14180"/>
                  <a:pt x="7043" y="14288"/>
                  <a:pt x="6999" y="14396"/>
                </a:cubicBezTo>
                <a:cubicBezTo>
                  <a:pt x="7117" y="14378"/>
                  <a:pt x="7221" y="14360"/>
                  <a:pt x="7325" y="14360"/>
                </a:cubicBezTo>
                <a:cubicBezTo>
                  <a:pt x="8051" y="14360"/>
                  <a:pt x="8630" y="15080"/>
                  <a:pt x="8630" y="15944"/>
                </a:cubicBezTo>
                <a:cubicBezTo>
                  <a:pt x="8630" y="16070"/>
                  <a:pt x="8630" y="16196"/>
                  <a:pt x="8585" y="16322"/>
                </a:cubicBezTo>
                <a:cubicBezTo>
                  <a:pt x="8704" y="16304"/>
                  <a:pt x="8808" y="16286"/>
                  <a:pt x="8911" y="16286"/>
                </a:cubicBezTo>
                <a:cubicBezTo>
                  <a:pt x="9638" y="16286"/>
                  <a:pt x="10216" y="17006"/>
                  <a:pt x="10216" y="17870"/>
                </a:cubicBezTo>
                <a:cubicBezTo>
                  <a:pt x="10216" y="18230"/>
                  <a:pt x="10112" y="18608"/>
                  <a:pt x="9934" y="18860"/>
                </a:cubicBezTo>
                <a:cubicBezTo>
                  <a:pt x="9934" y="18860"/>
                  <a:pt x="9934" y="18878"/>
                  <a:pt x="9905" y="18878"/>
                </a:cubicBezTo>
                <a:lnTo>
                  <a:pt x="9816" y="18986"/>
                </a:lnTo>
                <a:lnTo>
                  <a:pt x="11002" y="20426"/>
                </a:lnTo>
                <a:cubicBezTo>
                  <a:pt x="11165" y="20678"/>
                  <a:pt x="11402" y="20822"/>
                  <a:pt x="11698" y="20822"/>
                </a:cubicBezTo>
                <a:cubicBezTo>
                  <a:pt x="12173" y="20822"/>
                  <a:pt x="12543" y="20354"/>
                  <a:pt x="12543" y="19796"/>
                </a:cubicBezTo>
                <a:cubicBezTo>
                  <a:pt x="12543" y="19508"/>
                  <a:pt x="12454" y="19256"/>
                  <a:pt x="12306" y="19076"/>
                </a:cubicBezTo>
                <a:cubicBezTo>
                  <a:pt x="12247" y="19040"/>
                  <a:pt x="12217" y="18968"/>
                  <a:pt x="12173" y="18896"/>
                </a:cubicBezTo>
                <a:lnTo>
                  <a:pt x="11565" y="18176"/>
                </a:lnTo>
                <a:lnTo>
                  <a:pt x="10142" y="16430"/>
                </a:lnTo>
                <a:cubicBezTo>
                  <a:pt x="10053" y="16322"/>
                  <a:pt x="10053" y="16124"/>
                  <a:pt x="10142" y="16016"/>
                </a:cubicBezTo>
                <a:cubicBezTo>
                  <a:pt x="10231" y="15908"/>
                  <a:pt x="10394" y="15908"/>
                  <a:pt x="10483" y="16016"/>
                </a:cubicBezTo>
                <a:lnTo>
                  <a:pt x="11876" y="17708"/>
                </a:lnTo>
                <a:lnTo>
                  <a:pt x="12425" y="18392"/>
                </a:lnTo>
                <a:lnTo>
                  <a:pt x="12529" y="18518"/>
                </a:lnTo>
                <a:cubicBezTo>
                  <a:pt x="12692" y="18770"/>
                  <a:pt x="12944" y="18932"/>
                  <a:pt x="13225" y="18932"/>
                </a:cubicBezTo>
                <a:cubicBezTo>
                  <a:pt x="13715" y="18932"/>
                  <a:pt x="14085" y="18446"/>
                  <a:pt x="14085" y="17888"/>
                </a:cubicBezTo>
                <a:cubicBezTo>
                  <a:pt x="14085" y="17600"/>
                  <a:pt x="13996" y="17348"/>
                  <a:pt x="13833" y="17168"/>
                </a:cubicBezTo>
                <a:cubicBezTo>
                  <a:pt x="13804" y="17132"/>
                  <a:pt x="13759" y="17078"/>
                  <a:pt x="13729" y="17042"/>
                </a:cubicBezTo>
                <a:lnTo>
                  <a:pt x="13077" y="16268"/>
                </a:lnTo>
                <a:lnTo>
                  <a:pt x="11713" y="14594"/>
                </a:lnTo>
                <a:cubicBezTo>
                  <a:pt x="11624" y="14486"/>
                  <a:pt x="11624" y="14288"/>
                  <a:pt x="11713" y="14180"/>
                </a:cubicBezTo>
                <a:cubicBezTo>
                  <a:pt x="11802" y="14072"/>
                  <a:pt x="11965" y="14072"/>
                  <a:pt x="12054" y="14180"/>
                </a:cubicBezTo>
                <a:lnTo>
                  <a:pt x="13418" y="15854"/>
                </a:lnTo>
                <a:lnTo>
                  <a:pt x="13996" y="16538"/>
                </a:lnTo>
                <a:lnTo>
                  <a:pt x="14085" y="16646"/>
                </a:lnTo>
                <a:cubicBezTo>
                  <a:pt x="14248" y="16916"/>
                  <a:pt x="14485" y="17060"/>
                  <a:pt x="14782" y="17060"/>
                </a:cubicBezTo>
                <a:cubicBezTo>
                  <a:pt x="15256" y="17060"/>
                  <a:pt x="15627" y="16592"/>
                  <a:pt x="15627" y="16016"/>
                </a:cubicBezTo>
                <a:cubicBezTo>
                  <a:pt x="15627" y="15746"/>
                  <a:pt x="15538" y="15476"/>
                  <a:pt x="15390" y="15314"/>
                </a:cubicBezTo>
                <a:cubicBezTo>
                  <a:pt x="15331" y="15260"/>
                  <a:pt x="15301" y="15206"/>
                  <a:pt x="15256" y="15134"/>
                </a:cubicBezTo>
                <a:lnTo>
                  <a:pt x="13314" y="12776"/>
                </a:lnTo>
                <a:cubicBezTo>
                  <a:pt x="13225" y="12668"/>
                  <a:pt x="13225" y="12470"/>
                  <a:pt x="13314" y="12362"/>
                </a:cubicBezTo>
                <a:cubicBezTo>
                  <a:pt x="13403" y="12254"/>
                  <a:pt x="13566" y="12254"/>
                  <a:pt x="13655" y="12362"/>
                </a:cubicBezTo>
                <a:lnTo>
                  <a:pt x="15597" y="14720"/>
                </a:lnTo>
                <a:lnTo>
                  <a:pt x="15627" y="14774"/>
                </a:lnTo>
                <a:cubicBezTo>
                  <a:pt x="15790" y="15026"/>
                  <a:pt x="16042" y="15188"/>
                  <a:pt x="16324" y="15188"/>
                </a:cubicBezTo>
                <a:cubicBezTo>
                  <a:pt x="16813" y="15188"/>
                  <a:pt x="17184" y="14702"/>
                  <a:pt x="17184" y="14144"/>
                </a:cubicBezTo>
                <a:cubicBezTo>
                  <a:pt x="17184" y="13874"/>
                  <a:pt x="17110" y="13640"/>
                  <a:pt x="16976" y="13478"/>
                </a:cubicBezTo>
                <a:lnTo>
                  <a:pt x="14901" y="10958"/>
                </a:lnTo>
                <a:cubicBezTo>
                  <a:pt x="14886" y="10940"/>
                  <a:pt x="14871" y="10886"/>
                  <a:pt x="14856" y="10868"/>
                </a:cubicBezTo>
                <a:lnTo>
                  <a:pt x="11787" y="7142"/>
                </a:lnTo>
                <a:lnTo>
                  <a:pt x="11298" y="6566"/>
                </a:lnTo>
                <a:cubicBezTo>
                  <a:pt x="11268" y="6512"/>
                  <a:pt x="11254" y="6476"/>
                  <a:pt x="11224" y="6440"/>
                </a:cubicBezTo>
                <a:cubicBezTo>
                  <a:pt x="11224" y="6404"/>
                  <a:pt x="11209" y="6386"/>
                  <a:pt x="11209" y="6368"/>
                </a:cubicBezTo>
                <a:cubicBezTo>
                  <a:pt x="10957" y="5738"/>
                  <a:pt x="10394" y="5324"/>
                  <a:pt x="9771" y="5324"/>
                </a:cubicBezTo>
                <a:cubicBezTo>
                  <a:pt x="9401" y="5324"/>
                  <a:pt x="9030" y="5504"/>
                  <a:pt x="8748" y="5756"/>
                </a:cubicBezTo>
                <a:lnTo>
                  <a:pt x="8748" y="5792"/>
                </a:lnTo>
                <a:lnTo>
                  <a:pt x="8215" y="8618"/>
                </a:lnTo>
                <a:cubicBezTo>
                  <a:pt x="8215" y="8690"/>
                  <a:pt x="8200" y="8744"/>
                  <a:pt x="8170" y="8816"/>
                </a:cubicBezTo>
                <a:cubicBezTo>
                  <a:pt x="8007" y="9392"/>
                  <a:pt x="7533" y="9824"/>
                  <a:pt x="6984" y="9824"/>
                </a:cubicBezTo>
                <a:cubicBezTo>
                  <a:pt x="6302" y="9824"/>
                  <a:pt x="5754" y="9158"/>
                  <a:pt x="5754" y="8330"/>
                </a:cubicBezTo>
                <a:cubicBezTo>
                  <a:pt x="5754" y="8258"/>
                  <a:pt x="5754" y="8150"/>
                  <a:pt x="5768" y="8060"/>
                </a:cubicBezTo>
                <a:cubicBezTo>
                  <a:pt x="5768" y="8042"/>
                  <a:pt x="5768" y="7988"/>
                  <a:pt x="5798" y="7952"/>
                </a:cubicBezTo>
                <a:cubicBezTo>
                  <a:pt x="6095" y="6386"/>
                  <a:pt x="6984" y="1670"/>
                  <a:pt x="6984" y="1670"/>
                </a:cubicBezTo>
                <a:cubicBezTo>
                  <a:pt x="6999" y="1580"/>
                  <a:pt x="7043" y="1472"/>
                  <a:pt x="7073" y="1418"/>
                </a:cubicBezTo>
                <a:cubicBezTo>
                  <a:pt x="7251" y="806"/>
                  <a:pt x="7740" y="374"/>
                  <a:pt x="8303" y="374"/>
                </a:cubicBezTo>
                <a:cubicBezTo>
                  <a:pt x="8481" y="374"/>
                  <a:pt x="8644" y="410"/>
                  <a:pt x="8808" y="500"/>
                </a:cubicBezTo>
                <a:lnTo>
                  <a:pt x="14574" y="2066"/>
                </a:lnTo>
                <a:lnTo>
                  <a:pt x="16012" y="158"/>
                </a:lnTo>
                <a:cubicBezTo>
                  <a:pt x="16176" y="-40"/>
                  <a:pt x="16413" y="-58"/>
                  <a:pt x="16576" y="140"/>
                </a:cubicBezTo>
                <a:lnTo>
                  <a:pt x="21335" y="5378"/>
                </a:lnTo>
                <a:cubicBezTo>
                  <a:pt x="21542" y="5468"/>
                  <a:pt x="21557" y="5756"/>
                  <a:pt x="21409" y="5972"/>
                </a:cubicBezTo>
              </a:path>
            </a:pathLst>
          </a:custGeom>
          <a:solidFill>
            <a:srgbClr val="2E3D87"/>
          </a:solidFill>
          <a:ln w="3175">
            <a:miter lim="400000"/>
          </a:ln>
        </p:spPr>
        <p:txBody>
          <a:bodyPr lIns="45719" rIns="45719" anchor="ctr"/>
          <a:lstStyle/>
          <a:p>
            <a:pPr algn="l" defTabSz="457200">
              <a:lnSpc>
                <a:spcPct val="93000"/>
              </a:lnSpc>
              <a:defRPr sz="18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7414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1772900" y="6405123"/>
            <a:ext cx="419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9" name="Заголовок 1"/>
          <p:cNvSpPr txBox="1">
            <a:spLocks/>
          </p:cNvSpPr>
          <p:nvPr/>
        </p:nvSpPr>
        <p:spPr>
          <a:xfrm>
            <a:off x="419466" y="20591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cs typeface="Arial" panose="020B0604020202020204" pitchFamily="34" charset="0"/>
              </a:rPr>
              <a:t>ОБЩАЯ ИНФОРМАЦИЯ</a:t>
            </a:r>
            <a:endParaRPr lang="ru-RU" sz="2000" dirty="0" smtClean="0">
              <a:solidFill>
                <a:srgbClr val="595959"/>
              </a:solidFill>
              <a:cs typeface="Arial" panose="020B0604020202020204" pitchFamily="34" charset="0"/>
            </a:endParaRPr>
          </a:p>
        </p:txBody>
      </p:sp>
      <p:sp>
        <p:nvSpPr>
          <p:cNvPr id="32" name="Freeform 71"/>
          <p:cNvSpPr>
            <a:spLocks/>
          </p:cNvSpPr>
          <p:nvPr/>
        </p:nvSpPr>
        <p:spPr bwMode="auto">
          <a:xfrm flipH="1">
            <a:off x="777568" y="2967183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419466" y="297233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3" name="Заголовок 1"/>
          <p:cNvSpPr txBox="1">
            <a:spLocks/>
          </p:cNvSpPr>
          <p:nvPr/>
        </p:nvSpPr>
        <p:spPr>
          <a:xfrm>
            <a:off x="3233636" y="149886"/>
            <a:ext cx="2705100" cy="1404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dirty="0" smtClean="0">
                <a:solidFill>
                  <a:srgbClr val="C00000"/>
                </a:solidFill>
                <a:latin typeface="+mj-lt"/>
              </a:rPr>
              <a:t>18</a:t>
            </a:r>
            <a:endParaRPr lang="ru-RU" sz="4000" b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ru-RU" sz="1600" dirty="0" smtClean="0">
              <a:solidFill>
                <a:srgbClr val="2E3D8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4" name="Заголовок 1"/>
          <p:cNvSpPr txBox="1">
            <a:spLocks/>
          </p:cNvSpPr>
          <p:nvPr/>
        </p:nvSpPr>
        <p:spPr>
          <a:xfrm>
            <a:off x="4794862" y="714807"/>
            <a:ext cx="3738244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Региональных проектов</a:t>
            </a:r>
          </a:p>
          <a:p>
            <a:pPr lvl="0">
              <a:spcBef>
                <a:spcPct val="0"/>
              </a:spcBef>
              <a:defRPr/>
            </a:pPr>
            <a:endParaRPr lang="ru-RU" sz="1600" dirty="0" smtClean="0">
              <a:solidFill>
                <a:srgbClr val="2E3D8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586717" y="1284247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10</a:t>
            </a:r>
          </a:p>
        </p:txBody>
      </p:sp>
      <p:sp>
        <p:nvSpPr>
          <p:cNvPr id="27" name="Freeform 71"/>
          <p:cNvSpPr>
            <a:spLocks/>
          </p:cNvSpPr>
          <p:nvPr/>
        </p:nvSpPr>
        <p:spPr bwMode="auto">
          <a:xfrm flipH="1">
            <a:off x="887904" y="1044471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95920" y="1602366"/>
            <a:ext cx="3580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Безденежных соглашений	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525472" y="3227868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765696" y="3531414"/>
            <a:ext cx="309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Соглашений в работе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35" name="Freeform 71"/>
          <p:cNvSpPr>
            <a:spLocks/>
          </p:cNvSpPr>
          <p:nvPr/>
        </p:nvSpPr>
        <p:spPr bwMode="auto">
          <a:xfrm flipH="1">
            <a:off x="777568" y="4848434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525472" y="5310099"/>
            <a:ext cx="22461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383,1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744129" y="5270756"/>
            <a:ext cx="3310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3 соглашения,</a:t>
            </a:r>
          </a:p>
          <a:p>
            <a:pPr algn="just"/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о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бщая сумма в тыс. руб.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5182472" y="1121582"/>
            <a:ext cx="2995853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8247836" y="2351775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34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054500" y="3878173"/>
            <a:ext cx="309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Целевых показателя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42" name="Freeform 71"/>
          <p:cNvSpPr>
            <a:spLocks/>
          </p:cNvSpPr>
          <p:nvPr/>
        </p:nvSpPr>
        <p:spPr bwMode="auto">
          <a:xfrm flipH="1">
            <a:off x="8533106" y="2080952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3" name="Freeform 71"/>
          <p:cNvSpPr>
            <a:spLocks/>
          </p:cNvSpPr>
          <p:nvPr/>
        </p:nvSpPr>
        <p:spPr bwMode="auto">
          <a:xfrm rot="16200000" flipH="1">
            <a:off x="8533106" y="2080953"/>
            <a:ext cx="1675643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349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36110" y="6398060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5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561316" y="1069303"/>
            <a:ext cx="7417875" cy="5472826"/>
            <a:chOff x="837855" y="1089025"/>
            <a:chExt cx="7417875" cy="5472826"/>
          </a:xfrm>
        </p:grpSpPr>
        <p:sp>
          <p:nvSpPr>
            <p:cNvPr id="62" name="Rectangle 1"/>
            <p:cNvSpPr>
              <a:spLocks noChangeArrowheads="1"/>
            </p:cNvSpPr>
            <p:nvPr/>
          </p:nvSpPr>
          <p:spPr bwMode="auto">
            <a:xfrm>
              <a:off x="837855" y="1342469"/>
              <a:ext cx="2246182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6000" b="1" dirty="0" smtClean="0">
                  <a:solidFill>
                    <a:srgbClr val="C00000"/>
                  </a:solidFill>
                  <a:latin typeface="+mj-lt"/>
                  <a:ea typeface="MS Mincho" pitchFamily="49" charset="-128"/>
                  <a:cs typeface="Times New Roman" pitchFamily="18" charset="0"/>
                </a:rPr>
                <a:t>5</a:t>
              </a:r>
            </a:p>
          </p:txBody>
        </p:sp>
        <p:sp>
          <p:nvSpPr>
            <p:cNvPr id="63" name="Freeform 71"/>
            <p:cNvSpPr>
              <a:spLocks/>
            </p:cNvSpPr>
            <p:nvPr/>
          </p:nvSpPr>
          <p:spPr bwMode="auto">
            <a:xfrm flipH="1">
              <a:off x="1117476" y="1089025"/>
              <a:ext cx="1686940" cy="1675643"/>
            </a:xfrm>
            <a:custGeom>
              <a:avLst/>
              <a:gdLst/>
              <a:ahLst/>
              <a:cxnLst>
                <a:cxn ang="0">
                  <a:pos x="172" y="343"/>
                </a:cxn>
                <a:cxn ang="0">
                  <a:pos x="0" y="172"/>
                </a:cxn>
                <a:cxn ang="0">
                  <a:pos x="172" y="0"/>
                </a:cxn>
                <a:cxn ang="0">
                  <a:pos x="172" y="29"/>
                </a:cxn>
                <a:cxn ang="0">
                  <a:pos x="30" y="172"/>
                </a:cxn>
                <a:cxn ang="0">
                  <a:pos x="172" y="314"/>
                </a:cxn>
                <a:cxn ang="0">
                  <a:pos x="314" y="172"/>
                </a:cxn>
                <a:cxn ang="0">
                  <a:pos x="343" y="172"/>
                </a:cxn>
                <a:cxn ang="0">
                  <a:pos x="172" y="343"/>
                </a:cxn>
              </a:cxnLst>
              <a:rect l="0" t="0" r="r" b="b"/>
              <a:pathLst>
                <a:path w="343" h="343">
                  <a:moveTo>
                    <a:pt x="172" y="343"/>
                  </a:moveTo>
                  <a:cubicBezTo>
                    <a:pt x="77" y="343"/>
                    <a:pt x="0" y="266"/>
                    <a:pt x="0" y="172"/>
                  </a:cubicBezTo>
                  <a:cubicBezTo>
                    <a:pt x="0" y="77"/>
                    <a:pt x="77" y="0"/>
                    <a:pt x="172" y="0"/>
                  </a:cubicBezTo>
                  <a:cubicBezTo>
                    <a:pt x="172" y="29"/>
                    <a:pt x="172" y="29"/>
                    <a:pt x="172" y="29"/>
                  </a:cubicBezTo>
                  <a:cubicBezTo>
                    <a:pt x="93" y="29"/>
                    <a:pt x="30" y="93"/>
                    <a:pt x="30" y="172"/>
                  </a:cubicBezTo>
                  <a:cubicBezTo>
                    <a:pt x="30" y="250"/>
                    <a:pt x="93" y="314"/>
                    <a:pt x="172" y="314"/>
                  </a:cubicBezTo>
                  <a:cubicBezTo>
                    <a:pt x="250" y="314"/>
                    <a:pt x="314" y="250"/>
                    <a:pt x="314" y="172"/>
                  </a:cubicBezTo>
                  <a:cubicBezTo>
                    <a:pt x="343" y="172"/>
                    <a:pt x="343" y="172"/>
                    <a:pt x="343" y="172"/>
                  </a:cubicBezTo>
                  <a:cubicBezTo>
                    <a:pt x="343" y="266"/>
                    <a:pt x="266" y="343"/>
                    <a:pt x="172" y="343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84038" y="1624598"/>
              <a:ext cx="35805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kern="0" dirty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Безденежных соглашений	</a:t>
              </a:r>
              <a:endPara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084037" y="3487564"/>
              <a:ext cx="51716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kern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Денежных соглашения</a:t>
              </a:r>
              <a:endPara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63484" y="5308530"/>
              <a:ext cx="23920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kern="0" dirty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на общую сумму</a:t>
              </a:r>
            </a:p>
            <a:p>
              <a:pPr algn="just"/>
              <a:r>
                <a:rPr lang="ru-RU" sz="2400" kern="0" dirty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млн. руб.</a:t>
              </a:r>
              <a:endPara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endParaRP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837855" y="3164399"/>
              <a:ext cx="2246182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6600" b="1" dirty="0" smtClean="0">
                  <a:solidFill>
                    <a:srgbClr val="C00000"/>
                  </a:solidFill>
                  <a:latin typeface="+mj-lt"/>
                  <a:ea typeface="MS Mincho" pitchFamily="49" charset="-128"/>
                  <a:cs typeface="Times New Roman" pitchFamily="18" charset="0"/>
                </a:rPr>
                <a:t>2</a:t>
              </a:r>
              <a:r>
                <a:rPr lang="ru-RU" sz="6000" b="1" dirty="0" smtClean="0">
                  <a:latin typeface="+mj-lt"/>
                  <a:ea typeface="MS Mincho" pitchFamily="49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3" name="Freeform 71"/>
            <p:cNvSpPr>
              <a:spLocks/>
            </p:cNvSpPr>
            <p:nvPr/>
          </p:nvSpPr>
          <p:spPr bwMode="auto">
            <a:xfrm flipH="1">
              <a:off x="1117476" y="2957121"/>
              <a:ext cx="1686940" cy="1675643"/>
            </a:xfrm>
            <a:custGeom>
              <a:avLst/>
              <a:gdLst/>
              <a:ahLst/>
              <a:cxnLst>
                <a:cxn ang="0">
                  <a:pos x="172" y="343"/>
                </a:cxn>
                <a:cxn ang="0">
                  <a:pos x="0" y="172"/>
                </a:cxn>
                <a:cxn ang="0">
                  <a:pos x="172" y="0"/>
                </a:cxn>
                <a:cxn ang="0">
                  <a:pos x="172" y="29"/>
                </a:cxn>
                <a:cxn ang="0">
                  <a:pos x="30" y="172"/>
                </a:cxn>
                <a:cxn ang="0">
                  <a:pos x="172" y="314"/>
                </a:cxn>
                <a:cxn ang="0">
                  <a:pos x="314" y="172"/>
                </a:cxn>
                <a:cxn ang="0">
                  <a:pos x="343" y="172"/>
                </a:cxn>
                <a:cxn ang="0">
                  <a:pos x="172" y="343"/>
                </a:cxn>
              </a:cxnLst>
              <a:rect l="0" t="0" r="r" b="b"/>
              <a:pathLst>
                <a:path w="343" h="343">
                  <a:moveTo>
                    <a:pt x="172" y="343"/>
                  </a:moveTo>
                  <a:cubicBezTo>
                    <a:pt x="77" y="343"/>
                    <a:pt x="0" y="266"/>
                    <a:pt x="0" y="172"/>
                  </a:cubicBezTo>
                  <a:cubicBezTo>
                    <a:pt x="0" y="77"/>
                    <a:pt x="77" y="0"/>
                    <a:pt x="172" y="0"/>
                  </a:cubicBezTo>
                  <a:cubicBezTo>
                    <a:pt x="172" y="29"/>
                    <a:pt x="172" y="29"/>
                    <a:pt x="172" y="29"/>
                  </a:cubicBezTo>
                  <a:cubicBezTo>
                    <a:pt x="93" y="29"/>
                    <a:pt x="30" y="93"/>
                    <a:pt x="30" y="172"/>
                  </a:cubicBezTo>
                  <a:cubicBezTo>
                    <a:pt x="30" y="250"/>
                    <a:pt x="93" y="314"/>
                    <a:pt x="172" y="314"/>
                  </a:cubicBezTo>
                  <a:cubicBezTo>
                    <a:pt x="250" y="314"/>
                    <a:pt x="314" y="250"/>
                    <a:pt x="314" y="172"/>
                  </a:cubicBezTo>
                  <a:cubicBezTo>
                    <a:pt x="343" y="172"/>
                    <a:pt x="343" y="172"/>
                    <a:pt x="343" y="172"/>
                  </a:cubicBezTo>
                  <a:cubicBezTo>
                    <a:pt x="343" y="266"/>
                    <a:pt x="266" y="343"/>
                    <a:pt x="172" y="343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Rectangle 1"/>
            <p:cNvSpPr>
              <a:spLocks noChangeArrowheads="1"/>
            </p:cNvSpPr>
            <p:nvPr/>
          </p:nvSpPr>
          <p:spPr bwMode="auto">
            <a:xfrm>
              <a:off x="837855" y="5111991"/>
              <a:ext cx="2246182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4000" b="1" dirty="0" smtClean="0">
                  <a:solidFill>
                    <a:srgbClr val="C00000"/>
                  </a:solidFill>
                  <a:latin typeface="+mj-lt"/>
                  <a:ea typeface="MS Mincho" pitchFamily="49" charset="-128"/>
                  <a:cs typeface="Times New Roman" pitchFamily="18" charset="0"/>
                </a:rPr>
                <a:t>356,4</a:t>
              </a:r>
              <a:r>
                <a:rPr lang="ru-RU" sz="6000" b="1" dirty="0" smtClean="0">
                  <a:solidFill>
                    <a:srgbClr val="C00000"/>
                  </a:solidFill>
                  <a:latin typeface="+mj-lt"/>
                  <a:ea typeface="MS Mincho" pitchFamily="49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7" name="Freeform 71"/>
            <p:cNvSpPr>
              <a:spLocks/>
            </p:cNvSpPr>
            <p:nvPr/>
          </p:nvSpPr>
          <p:spPr bwMode="auto">
            <a:xfrm flipH="1">
              <a:off x="1117476" y="4886208"/>
              <a:ext cx="1686940" cy="1675643"/>
            </a:xfrm>
            <a:custGeom>
              <a:avLst/>
              <a:gdLst/>
              <a:ahLst/>
              <a:cxnLst>
                <a:cxn ang="0">
                  <a:pos x="172" y="343"/>
                </a:cxn>
                <a:cxn ang="0">
                  <a:pos x="0" y="172"/>
                </a:cxn>
                <a:cxn ang="0">
                  <a:pos x="172" y="0"/>
                </a:cxn>
                <a:cxn ang="0">
                  <a:pos x="172" y="29"/>
                </a:cxn>
                <a:cxn ang="0">
                  <a:pos x="30" y="172"/>
                </a:cxn>
                <a:cxn ang="0">
                  <a:pos x="172" y="314"/>
                </a:cxn>
                <a:cxn ang="0">
                  <a:pos x="314" y="172"/>
                </a:cxn>
                <a:cxn ang="0">
                  <a:pos x="343" y="172"/>
                </a:cxn>
                <a:cxn ang="0">
                  <a:pos x="172" y="343"/>
                </a:cxn>
              </a:cxnLst>
              <a:rect l="0" t="0" r="r" b="b"/>
              <a:pathLst>
                <a:path w="343" h="343">
                  <a:moveTo>
                    <a:pt x="172" y="343"/>
                  </a:moveTo>
                  <a:cubicBezTo>
                    <a:pt x="77" y="343"/>
                    <a:pt x="0" y="266"/>
                    <a:pt x="0" y="172"/>
                  </a:cubicBezTo>
                  <a:cubicBezTo>
                    <a:pt x="0" y="77"/>
                    <a:pt x="77" y="0"/>
                    <a:pt x="172" y="0"/>
                  </a:cubicBezTo>
                  <a:cubicBezTo>
                    <a:pt x="172" y="29"/>
                    <a:pt x="172" y="29"/>
                    <a:pt x="172" y="29"/>
                  </a:cubicBezTo>
                  <a:cubicBezTo>
                    <a:pt x="93" y="29"/>
                    <a:pt x="30" y="93"/>
                    <a:pt x="30" y="172"/>
                  </a:cubicBezTo>
                  <a:cubicBezTo>
                    <a:pt x="30" y="250"/>
                    <a:pt x="93" y="314"/>
                    <a:pt x="172" y="314"/>
                  </a:cubicBezTo>
                  <a:cubicBezTo>
                    <a:pt x="250" y="314"/>
                    <a:pt x="314" y="250"/>
                    <a:pt x="314" y="172"/>
                  </a:cubicBezTo>
                  <a:cubicBezTo>
                    <a:pt x="343" y="172"/>
                    <a:pt x="343" y="172"/>
                    <a:pt x="343" y="172"/>
                  </a:cubicBezTo>
                  <a:cubicBezTo>
                    <a:pt x="343" y="266"/>
                    <a:pt x="266" y="343"/>
                    <a:pt x="172" y="343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230778" y="969270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Региональные проекты</a:t>
            </a:r>
            <a:r>
              <a:rPr lang="ru-RU" sz="2000" b="1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	</a:t>
            </a:r>
            <a:endParaRPr lang="ru-RU" sz="2000" b="1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9171045"/>
              </p:ext>
            </p:extLst>
          </p:nvPr>
        </p:nvGraphicFramePr>
        <p:xfrm>
          <a:off x="7838763" y="1643507"/>
          <a:ext cx="3877407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8322">
                  <a:extLst>
                    <a:ext uri="{9D8B030D-6E8A-4147-A177-3AD203B41FA5}">
                      <a16:colId xmlns="" xmlns:a16="http://schemas.microsoft.com/office/drawing/2014/main" val="1869842194"/>
                    </a:ext>
                  </a:extLst>
                </a:gridCol>
                <a:gridCol w="3169085">
                  <a:extLst>
                    <a:ext uri="{9D8B030D-6E8A-4147-A177-3AD203B41FA5}">
                      <a16:colId xmlns="" xmlns:a16="http://schemas.microsoft.com/office/drawing/2014/main" val="508654451"/>
                    </a:ext>
                  </a:extLst>
                </a:gridCol>
              </a:tblGrid>
              <a:tr h="481495"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595959"/>
                          </a:solidFill>
                          <a:latin typeface="+mj-lt"/>
                        </a:rPr>
                        <a:t>Улучшение условий ведения предпринимательской деятельности</a:t>
                      </a:r>
                      <a:endParaRPr lang="ru-RU" sz="1500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9648675"/>
                  </a:ext>
                </a:extLst>
              </a:tr>
              <a:tr h="481495"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  <a:p>
                      <a:r>
                        <a:rPr lang="ru-RU" sz="1500" dirty="0" smtClean="0">
                          <a:solidFill>
                            <a:srgbClr val="595959"/>
                          </a:solidFill>
                          <a:latin typeface="+mj-lt"/>
                        </a:rPr>
                        <a:t>Расширение доступа субъектов малого и среднего предпринимательства к финансовой поддержке, в том числе к льготному финансированию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2857759"/>
                  </a:ext>
                </a:extLst>
              </a:tr>
              <a:tr h="481495"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  <a:p>
                      <a:r>
                        <a:rPr lang="ru-RU" sz="1500" dirty="0" smtClean="0">
                          <a:solidFill>
                            <a:srgbClr val="595959"/>
                          </a:solidFill>
                          <a:latin typeface="+mj-lt"/>
                        </a:rPr>
                        <a:t>Акселерация субъектов малого и среднего предпринимательства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0180112"/>
                  </a:ext>
                </a:extLst>
              </a:tr>
              <a:tr h="481495"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  <a:p>
                      <a:r>
                        <a:rPr lang="ru-RU" sz="1500" dirty="0" smtClean="0">
                          <a:solidFill>
                            <a:srgbClr val="595959"/>
                          </a:solidFill>
                          <a:latin typeface="+mj-lt"/>
                        </a:rPr>
                        <a:t>Создание системы поддержки фермеров и развитие сельской кооперации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4000132"/>
                  </a:ext>
                </a:extLst>
              </a:tr>
              <a:tr h="481495"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  <a:p>
                      <a:r>
                        <a:rPr lang="ru-RU" sz="1500" dirty="0" smtClean="0">
                          <a:solidFill>
                            <a:srgbClr val="595959"/>
                          </a:solidFill>
                          <a:latin typeface="+mj-lt"/>
                        </a:rPr>
                        <a:t>Популяризация предпринимательства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33806431"/>
                  </a:ext>
                </a:extLst>
              </a:tr>
            </a:tbl>
          </a:graphicData>
        </a:graphic>
      </p:graphicFrame>
      <p:sp>
        <p:nvSpPr>
          <p:cNvPr id="17" name="Заголовок 1"/>
          <p:cNvSpPr txBox="1">
            <a:spLocks/>
          </p:cNvSpPr>
          <p:nvPr/>
        </p:nvSpPr>
        <p:spPr>
          <a:xfrm>
            <a:off x="476579" y="256937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cs typeface="Arial" panose="020B0604020202020204" pitchFamily="34" charset="0"/>
              </a:rPr>
              <a:t>МАЛОЕ И СРЕДНЕЕ ПРЕДПРИНИМАТЕЛЬСТВО И ПОДДЕРЖКА ИНДИВИДУАЛЬНОЙ ПРЕДПРИНИМАТЕЛЬСКОЙ ИНИЦИАТИВЫ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8027130" y="1720053"/>
            <a:ext cx="395970" cy="438771"/>
            <a:chOff x="8255730" y="1926846"/>
            <a:chExt cx="395970" cy="438771"/>
          </a:xfrm>
        </p:grpSpPr>
        <p:sp>
          <p:nvSpPr>
            <p:cNvPr id="19" name="Shape 2934"/>
            <p:cNvSpPr/>
            <p:nvPr/>
          </p:nvSpPr>
          <p:spPr>
            <a:xfrm>
              <a:off x="8255730" y="2126307"/>
              <a:ext cx="165185" cy="23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300"/>
                  </a:moveTo>
                  <a:lnTo>
                    <a:pt x="21600" y="21600"/>
                  </a:lnTo>
                  <a:lnTo>
                    <a:pt x="18776" y="21600"/>
                  </a:lnTo>
                  <a:lnTo>
                    <a:pt x="18776" y="14246"/>
                  </a:lnTo>
                  <a:lnTo>
                    <a:pt x="2824" y="14246"/>
                  </a:lnTo>
                  <a:lnTo>
                    <a:pt x="2824" y="21600"/>
                  </a:lnTo>
                  <a:lnTo>
                    <a:pt x="0" y="21600"/>
                  </a:lnTo>
                  <a:lnTo>
                    <a:pt x="0" y="12300"/>
                  </a:lnTo>
                  <a:cubicBezTo>
                    <a:pt x="0" y="12202"/>
                    <a:pt x="0" y="12169"/>
                    <a:pt x="0" y="12103"/>
                  </a:cubicBezTo>
                  <a:lnTo>
                    <a:pt x="0" y="0"/>
                  </a:lnTo>
                  <a:lnTo>
                    <a:pt x="3171" y="0"/>
                  </a:lnTo>
                  <a:lnTo>
                    <a:pt x="3171" y="10520"/>
                  </a:lnTo>
                  <a:lnTo>
                    <a:pt x="18925" y="10520"/>
                  </a:lnTo>
                  <a:cubicBezTo>
                    <a:pt x="20461" y="10520"/>
                    <a:pt x="21600" y="11344"/>
                    <a:pt x="21600" y="12300"/>
                  </a:cubicBezTo>
                </a:path>
              </a:pathLst>
            </a:custGeom>
            <a:solidFill>
              <a:srgbClr val="2E3D87"/>
            </a:solidFill>
            <a:ln w="3175">
              <a:miter lim="400000"/>
            </a:ln>
          </p:spPr>
          <p:txBody>
            <a:bodyPr lIns="45719" rIns="45719" anchor="ctr"/>
            <a:lstStyle/>
            <a:p>
              <a:pPr algn="l" defTabSz="457200">
                <a:lnSpc>
                  <a:spcPct val="93000"/>
                </a:lnSpc>
                <a:defRPr sz="18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0" name="Shape 2935"/>
            <p:cNvSpPr/>
            <p:nvPr/>
          </p:nvSpPr>
          <p:spPr>
            <a:xfrm>
              <a:off x="8540030" y="1926846"/>
              <a:ext cx="71533" cy="192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14" y="17272"/>
                  </a:moveTo>
                  <a:lnTo>
                    <a:pt x="0" y="16823"/>
                  </a:lnTo>
                  <a:lnTo>
                    <a:pt x="12800" y="0"/>
                  </a:lnTo>
                  <a:lnTo>
                    <a:pt x="17486" y="490"/>
                  </a:lnTo>
                  <a:lnTo>
                    <a:pt x="10857" y="9473"/>
                  </a:lnTo>
                  <a:lnTo>
                    <a:pt x="21600" y="20008"/>
                  </a:lnTo>
                  <a:lnTo>
                    <a:pt x="21600" y="21600"/>
                  </a:lnTo>
                  <a:lnTo>
                    <a:pt x="3086" y="21600"/>
                  </a:lnTo>
                  <a:lnTo>
                    <a:pt x="3086" y="20008"/>
                  </a:lnTo>
                  <a:lnTo>
                    <a:pt x="17371" y="20008"/>
                  </a:lnTo>
                  <a:lnTo>
                    <a:pt x="9143" y="11760"/>
                  </a:lnTo>
                  <a:lnTo>
                    <a:pt x="4914" y="17272"/>
                  </a:lnTo>
                </a:path>
              </a:pathLst>
            </a:custGeom>
            <a:solidFill>
              <a:srgbClr val="2E3D87"/>
            </a:solidFill>
            <a:ln w="3175">
              <a:miter lim="400000"/>
            </a:ln>
          </p:spPr>
          <p:txBody>
            <a:bodyPr lIns="45719" rIns="45719" anchor="ctr"/>
            <a:lstStyle/>
            <a:p>
              <a:pPr algn="l" defTabSz="457200">
                <a:lnSpc>
                  <a:spcPct val="93000"/>
                </a:lnSpc>
                <a:defRPr sz="18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21" name="Группа 93"/>
            <p:cNvGrpSpPr/>
            <p:nvPr/>
          </p:nvGrpSpPr>
          <p:grpSpPr>
            <a:xfrm>
              <a:off x="8290656" y="1941323"/>
              <a:ext cx="361044" cy="419468"/>
              <a:chOff x="5331791" y="7910283"/>
              <a:chExt cx="467943" cy="565230"/>
            </a:xfrm>
            <a:solidFill>
              <a:srgbClr val="2E3D87"/>
            </a:solidFill>
          </p:grpSpPr>
          <p:sp>
            <p:nvSpPr>
              <p:cNvPr id="28" name="Shape 2933"/>
              <p:cNvSpPr/>
              <p:nvPr/>
            </p:nvSpPr>
            <p:spPr>
              <a:xfrm>
                <a:off x="5514113" y="8161714"/>
                <a:ext cx="285621" cy="3137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518" y="3149"/>
                    </a:moveTo>
                    <a:lnTo>
                      <a:pt x="19518" y="19873"/>
                    </a:lnTo>
                    <a:lnTo>
                      <a:pt x="20671" y="19873"/>
                    </a:lnTo>
                    <a:lnTo>
                      <a:pt x="20671" y="21600"/>
                    </a:lnTo>
                    <a:lnTo>
                      <a:pt x="9257" y="21600"/>
                    </a:lnTo>
                    <a:lnTo>
                      <a:pt x="9257" y="19873"/>
                    </a:lnTo>
                    <a:lnTo>
                      <a:pt x="17064" y="19873"/>
                    </a:lnTo>
                    <a:lnTo>
                      <a:pt x="17064" y="3149"/>
                    </a:lnTo>
                    <a:lnTo>
                      <a:pt x="0" y="3149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3149"/>
                    </a:lnTo>
                    <a:lnTo>
                      <a:pt x="19518" y="3149"/>
                    </a:lnTo>
                  </a:path>
                </a:pathLst>
              </a:custGeom>
              <a:grpFill/>
              <a:ln w="3175">
                <a:miter lim="400000"/>
              </a:ln>
            </p:spPr>
            <p:txBody>
              <a:bodyPr lIns="45719" rIns="45719" anchor="ctr"/>
              <a:lstStyle/>
              <a:p>
                <a:pPr algn="l" defTabSz="457200">
                  <a:lnSpc>
                    <a:spcPct val="93000"/>
                  </a:lnSpc>
                  <a:defRPr sz="18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9" name="Shape 2936"/>
              <p:cNvSpPr/>
              <p:nvPr/>
            </p:nvSpPr>
            <p:spPr>
              <a:xfrm>
                <a:off x="5331791" y="8018781"/>
                <a:ext cx="322541" cy="4261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8" h="21367" extrusionOk="0">
                    <a:moveTo>
                      <a:pt x="19864" y="21200"/>
                    </a:moveTo>
                    <a:cubicBezTo>
                      <a:pt x="18738" y="21594"/>
                      <a:pt x="17418" y="21274"/>
                      <a:pt x="16871" y="20413"/>
                    </a:cubicBezTo>
                    <a:lnTo>
                      <a:pt x="12364" y="14140"/>
                    </a:lnTo>
                    <a:lnTo>
                      <a:pt x="4252" y="14140"/>
                    </a:lnTo>
                    <a:cubicBezTo>
                      <a:pt x="4027" y="14140"/>
                      <a:pt x="3833" y="14140"/>
                      <a:pt x="3673" y="14115"/>
                    </a:cubicBezTo>
                    <a:cubicBezTo>
                      <a:pt x="1773" y="13943"/>
                      <a:pt x="518" y="12836"/>
                      <a:pt x="196" y="11532"/>
                    </a:cubicBezTo>
                    <a:cubicBezTo>
                      <a:pt x="-126" y="9416"/>
                      <a:pt x="-29" y="6858"/>
                      <a:pt x="325" y="4644"/>
                    </a:cubicBezTo>
                    <a:cubicBezTo>
                      <a:pt x="743" y="2134"/>
                      <a:pt x="3833" y="215"/>
                      <a:pt x="6924" y="19"/>
                    </a:cubicBezTo>
                    <a:cubicBezTo>
                      <a:pt x="7278" y="-6"/>
                      <a:pt x="7503" y="-6"/>
                      <a:pt x="7825" y="19"/>
                    </a:cubicBezTo>
                    <a:cubicBezTo>
                      <a:pt x="8662" y="117"/>
                      <a:pt x="9209" y="584"/>
                      <a:pt x="9209" y="1199"/>
                    </a:cubicBezTo>
                    <a:lnTo>
                      <a:pt x="9209" y="5529"/>
                    </a:lnTo>
                    <a:lnTo>
                      <a:pt x="16484" y="5529"/>
                    </a:lnTo>
                    <a:cubicBezTo>
                      <a:pt x="17354" y="5529"/>
                      <a:pt x="17997" y="6071"/>
                      <a:pt x="17997" y="6686"/>
                    </a:cubicBezTo>
                    <a:lnTo>
                      <a:pt x="17997" y="6710"/>
                    </a:lnTo>
                    <a:lnTo>
                      <a:pt x="11366" y="6710"/>
                    </a:lnTo>
                    <a:lnTo>
                      <a:pt x="11366" y="7965"/>
                    </a:lnTo>
                    <a:lnTo>
                      <a:pt x="7632" y="7965"/>
                    </a:lnTo>
                    <a:cubicBezTo>
                      <a:pt x="6827" y="7965"/>
                      <a:pt x="6087" y="7424"/>
                      <a:pt x="6087" y="6784"/>
                    </a:cubicBezTo>
                    <a:lnTo>
                      <a:pt x="6087" y="3733"/>
                    </a:lnTo>
                    <a:cubicBezTo>
                      <a:pt x="6087" y="3512"/>
                      <a:pt x="5894" y="3389"/>
                      <a:pt x="5636" y="3389"/>
                    </a:cubicBezTo>
                    <a:cubicBezTo>
                      <a:pt x="5346" y="3389"/>
                      <a:pt x="5218" y="3512"/>
                      <a:pt x="5218" y="3733"/>
                    </a:cubicBezTo>
                    <a:lnTo>
                      <a:pt x="5218" y="6784"/>
                    </a:lnTo>
                    <a:cubicBezTo>
                      <a:pt x="5218" y="7817"/>
                      <a:pt x="6344" y="8678"/>
                      <a:pt x="7696" y="8678"/>
                    </a:cubicBezTo>
                    <a:lnTo>
                      <a:pt x="7535" y="8678"/>
                    </a:lnTo>
                    <a:lnTo>
                      <a:pt x="7535" y="10745"/>
                    </a:lnTo>
                    <a:lnTo>
                      <a:pt x="13780" y="10745"/>
                    </a:lnTo>
                    <a:cubicBezTo>
                      <a:pt x="14585" y="10745"/>
                      <a:pt x="15454" y="11114"/>
                      <a:pt x="15841" y="11753"/>
                    </a:cubicBezTo>
                    <a:lnTo>
                      <a:pt x="20991" y="18937"/>
                    </a:lnTo>
                    <a:cubicBezTo>
                      <a:pt x="21474" y="19798"/>
                      <a:pt x="20991" y="20831"/>
                      <a:pt x="19864" y="21200"/>
                    </a:cubicBezTo>
                  </a:path>
                </a:pathLst>
              </a:custGeom>
              <a:grpFill/>
              <a:ln w="3175">
                <a:miter lim="400000"/>
              </a:ln>
            </p:spPr>
            <p:txBody>
              <a:bodyPr lIns="45719" rIns="45719" anchor="ctr"/>
              <a:lstStyle/>
              <a:p>
                <a:pPr algn="l" defTabSz="457200">
                  <a:lnSpc>
                    <a:spcPct val="93000"/>
                  </a:lnSpc>
                  <a:defRPr sz="18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0" name="Shape 2937"/>
              <p:cNvSpPr/>
              <p:nvPr/>
            </p:nvSpPr>
            <p:spPr>
              <a:xfrm>
                <a:off x="5442585" y="7910283"/>
                <a:ext cx="107888" cy="1078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49"/>
                    </a:moveTo>
                    <a:cubicBezTo>
                      <a:pt x="21600" y="12804"/>
                      <a:pt x="21111" y="14465"/>
                      <a:pt x="20134" y="16224"/>
                    </a:cubicBezTo>
                    <a:cubicBezTo>
                      <a:pt x="19157" y="17984"/>
                      <a:pt x="17886" y="19254"/>
                      <a:pt x="16224" y="20232"/>
                    </a:cubicBezTo>
                    <a:cubicBezTo>
                      <a:pt x="14465" y="21307"/>
                      <a:pt x="12706" y="21600"/>
                      <a:pt x="10751" y="21600"/>
                    </a:cubicBezTo>
                    <a:cubicBezTo>
                      <a:pt x="8699" y="21600"/>
                      <a:pt x="7135" y="21307"/>
                      <a:pt x="5376" y="20232"/>
                    </a:cubicBezTo>
                    <a:cubicBezTo>
                      <a:pt x="3616" y="19254"/>
                      <a:pt x="2346" y="17984"/>
                      <a:pt x="1368" y="16224"/>
                    </a:cubicBezTo>
                    <a:cubicBezTo>
                      <a:pt x="293" y="14465"/>
                      <a:pt x="0" y="12901"/>
                      <a:pt x="0" y="10849"/>
                    </a:cubicBezTo>
                    <a:cubicBezTo>
                      <a:pt x="0" y="8894"/>
                      <a:pt x="293" y="7135"/>
                      <a:pt x="1368" y="5376"/>
                    </a:cubicBezTo>
                    <a:cubicBezTo>
                      <a:pt x="2346" y="3714"/>
                      <a:pt x="3616" y="2443"/>
                      <a:pt x="5376" y="1466"/>
                    </a:cubicBezTo>
                    <a:cubicBezTo>
                      <a:pt x="7135" y="489"/>
                      <a:pt x="8796" y="0"/>
                      <a:pt x="10751" y="0"/>
                    </a:cubicBezTo>
                    <a:cubicBezTo>
                      <a:pt x="12804" y="0"/>
                      <a:pt x="14465" y="489"/>
                      <a:pt x="16224" y="1466"/>
                    </a:cubicBezTo>
                    <a:cubicBezTo>
                      <a:pt x="17886" y="2443"/>
                      <a:pt x="19157" y="3714"/>
                      <a:pt x="20134" y="5376"/>
                    </a:cubicBezTo>
                    <a:cubicBezTo>
                      <a:pt x="21111" y="7135"/>
                      <a:pt x="21600" y="8796"/>
                      <a:pt x="21600" y="10849"/>
                    </a:cubicBezTo>
                  </a:path>
                </a:pathLst>
              </a:custGeom>
              <a:grpFill/>
              <a:ln w="3175">
                <a:miter lim="400000"/>
              </a:ln>
            </p:spPr>
            <p:txBody>
              <a:bodyPr lIns="45719" rIns="45719" anchor="ctr"/>
              <a:lstStyle/>
              <a:p>
                <a:pPr algn="l" defTabSz="457200">
                  <a:lnSpc>
                    <a:spcPct val="93000"/>
                  </a:lnSpc>
                  <a:defRPr sz="1800"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</p:grpSp>
      <p:sp>
        <p:nvSpPr>
          <p:cNvPr id="31" name="Shape 2857"/>
          <p:cNvSpPr/>
          <p:nvPr/>
        </p:nvSpPr>
        <p:spPr>
          <a:xfrm>
            <a:off x="7991401" y="2749467"/>
            <a:ext cx="478755" cy="4787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2E3D8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457200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32" name="AutoShape 124"/>
          <p:cNvSpPr>
            <a:spLocks/>
          </p:cNvSpPr>
          <p:nvPr/>
        </p:nvSpPr>
        <p:spPr bwMode="auto">
          <a:xfrm>
            <a:off x="8034492" y="5732942"/>
            <a:ext cx="399584" cy="39958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3"/>
                  <a:pt x="21335" y="310"/>
                </a:cubicBezTo>
                <a:cubicBezTo>
                  <a:pt x="21511" y="518"/>
                  <a:pt x="21599" y="760"/>
                  <a:pt x="21599" y="1048"/>
                </a:cubicBezTo>
                <a:lnTo>
                  <a:pt x="21599" y="16238"/>
                </a:lnTo>
                <a:cubicBezTo>
                  <a:pt x="21599" y="16523"/>
                  <a:pt x="21511" y="16767"/>
                  <a:pt x="21335" y="16969"/>
                </a:cubicBezTo>
                <a:cubicBezTo>
                  <a:pt x="21161" y="17173"/>
                  <a:pt x="20943" y="17274"/>
                  <a:pt x="20684" y="17274"/>
                </a:cubicBezTo>
                <a:lnTo>
                  <a:pt x="19807" y="17274"/>
                </a:lnTo>
                <a:lnTo>
                  <a:pt x="19807" y="17369"/>
                </a:lnTo>
                <a:cubicBezTo>
                  <a:pt x="19807" y="17948"/>
                  <a:pt x="19709" y="18498"/>
                  <a:pt x="19513" y="19017"/>
                </a:cubicBezTo>
                <a:cubicBezTo>
                  <a:pt x="19317" y="19535"/>
                  <a:pt x="19060" y="19984"/>
                  <a:pt x="18746" y="20361"/>
                </a:cubicBezTo>
                <a:cubicBezTo>
                  <a:pt x="18433" y="20738"/>
                  <a:pt x="18051" y="21038"/>
                  <a:pt x="17608" y="21263"/>
                </a:cubicBezTo>
                <a:cubicBezTo>
                  <a:pt x="17167" y="21487"/>
                  <a:pt x="16697" y="21599"/>
                  <a:pt x="16197" y="21599"/>
                </a:cubicBezTo>
                <a:cubicBezTo>
                  <a:pt x="15705" y="21599"/>
                  <a:pt x="15237" y="21487"/>
                  <a:pt x="14796" y="21263"/>
                </a:cubicBezTo>
                <a:cubicBezTo>
                  <a:pt x="14353" y="21038"/>
                  <a:pt x="13973" y="20738"/>
                  <a:pt x="13653" y="20361"/>
                </a:cubicBezTo>
                <a:cubicBezTo>
                  <a:pt x="13332" y="19984"/>
                  <a:pt x="13077" y="19535"/>
                  <a:pt x="12886" y="19017"/>
                </a:cubicBezTo>
                <a:cubicBezTo>
                  <a:pt x="12695" y="18498"/>
                  <a:pt x="12600" y="17948"/>
                  <a:pt x="12600" y="17369"/>
                </a:cubicBezTo>
                <a:lnTo>
                  <a:pt x="12600" y="17274"/>
                </a:lnTo>
                <a:lnTo>
                  <a:pt x="9000" y="17274"/>
                </a:lnTo>
                <a:lnTo>
                  <a:pt x="9000" y="17369"/>
                </a:lnTo>
                <a:cubicBezTo>
                  <a:pt x="9000" y="17948"/>
                  <a:pt x="8904" y="18498"/>
                  <a:pt x="8713" y="19017"/>
                </a:cubicBezTo>
                <a:cubicBezTo>
                  <a:pt x="8522" y="19535"/>
                  <a:pt x="8265" y="19984"/>
                  <a:pt x="7946" y="20361"/>
                </a:cubicBezTo>
                <a:cubicBezTo>
                  <a:pt x="7628" y="20738"/>
                  <a:pt x="7244" y="21038"/>
                  <a:pt x="6803" y="21263"/>
                </a:cubicBezTo>
                <a:cubicBezTo>
                  <a:pt x="6360" y="21487"/>
                  <a:pt x="5894" y="21599"/>
                  <a:pt x="5402" y="21599"/>
                </a:cubicBezTo>
                <a:cubicBezTo>
                  <a:pt x="4910" y="21599"/>
                  <a:pt x="4442" y="21487"/>
                  <a:pt x="4004" y="21263"/>
                </a:cubicBezTo>
                <a:cubicBezTo>
                  <a:pt x="3558" y="21038"/>
                  <a:pt x="3178" y="20738"/>
                  <a:pt x="2857" y="20361"/>
                </a:cubicBezTo>
                <a:cubicBezTo>
                  <a:pt x="2537" y="19984"/>
                  <a:pt x="2282" y="19535"/>
                  <a:pt x="2091" y="19017"/>
                </a:cubicBezTo>
                <a:cubicBezTo>
                  <a:pt x="1900" y="18498"/>
                  <a:pt x="1804" y="17948"/>
                  <a:pt x="1804" y="17369"/>
                </a:cubicBezTo>
                <a:lnTo>
                  <a:pt x="1804" y="17274"/>
                </a:lnTo>
                <a:lnTo>
                  <a:pt x="891" y="17274"/>
                </a:lnTo>
                <a:cubicBezTo>
                  <a:pt x="646" y="17274"/>
                  <a:pt x="438" y="17168"/>
                  <a:pt x="262" y="16960"/>
                </a:cubicBezTo>
                <a:cubicBezTo>
                  <a:pt x="88" y="16756"/>
                  <a:pt x="0" y="16514"/>
                  <a:pt x="0" y="16238"/>
                </a:cubicBezTo>
                <a:lnTo>
                  <a:pt x="0" y="10668"/>
                </a:lnTo>
                <a:cubicBezTo>
                  <a:pt x="0" y="10441"/>
                  <a:pt x="26" y="10205"/>
                  <a:pt x="68" y="9960"/>
                </a:cubicBezTo>
                <a:cubicBezTo>
                  <a:pt x="117" y="9715"/>
                  <a:pt x="186" y="9474"/>
                  <a:pt x="274" y="9229"/>
                </a:cubicBezTo>
                <a:cubicBezTo>
                  <a:pt x="364" y="8984"/>
                  <a:pt x="470" y="8751"/>
                  <a:pt x="592" y="8526"/>
                </a:cubicBezTo>
                <a:cubicBezTo>
                  <a:pt x="712" y="8301"/>
                  <a:pt x="837" y="8114"/>
                  <a:pt x="959" y="7964"/>
                </a:cubicBezTo>
                <a:lnTo>
                  <a:pt x="3573" y="4906"/>
                </a:lnTo>
                <a:cubicBezTo>
                  <a:pt x="3697" y="4759"/>
                  <a:pt x="3857" y="4613"/>
                  <a:pt x="4053" y="4474"/>
                </a:cubicBezTo>
                <a:cubicBezTo>
                  <a:pt x="4248" y="4330"/>
                  <a:pt x="4449" y="4209"/>
                  <a:pt x="4657" y="4109"/>
                </a:cubicBezTo>
                <a:cubicBezTo>
                  <a:pt x="4863" y="4005"/>
                  <a:pt x="5071" y="3927"/>
                  <a:pt x="5277" y="3867"/>
                </a:cubicBezTo>
                <a:cubicBezTo>
                  <a:pt x="5485" y="3806"/>
                  <a:pt x="5686" y="3775"/>
                  <a:pt x="5882" y="3775"/>
                </a:cubicBezTo>
                <a:lnTo>
                  <a:pt x="6820" y="3775"/>
                </a:lnTo>
                <a:lnTo>
                  <a:pt x="6820" y="1048"/>
                </a:lnTo>
                <a:cubicBezTo>
                  <a:pt x="6820" y="760"/>
                  <a:pt x="6908" y="518"/>
                  <a:pt x="7082" y="310"/>
                </a:cubicBezTo>
                <a:cubicBezTo>
                  <a:pt x="7258" y="103"/>
                  <a:pt x="7464" y="0"/>
                  <a:pt x="7699" y="0"/>
                </a:cubicBezTo>
                <a:lnTo>
                  <a:pt x="20684" y="0"/>
                </a:lnTo>
                <a:close/>
                <a:moveTo>
                  <a:pt x="6791" y="6438"/>
                </a:moveTo>
                <a:lnTo>
                  <a:pt x="5877" y="6438"/>
                </a:lnTo>
                <a:cubicBezTo>
                  <a:pt x="5799" y="6438"/>
                  <a:pt x="5676" y="6478"/>
                  <a:pt x="5510" y="6550"/>
                </a:cubicBezTo>
                <a:cubicBezTo>
                  <a:pt x="5341" y="6625"/>
                  <a:pt x="5223" y="6703"/>
                  <a:pt x="5152" y="6784"/>
                </a:cubicBezTo>
                <a:lnTo>
                  <a:pt x="2539" y="9830"/>
                </a:lnTo>
                <a:cubicBezTo>
                  <a:pt x="2478" y="9902"/>
                  <a:pt x="2412" y="10040"/>
                  <a:pt x="2351" y="10239"/>
                </a:cubicBezTo>
                <a:cubicBezTo>
                  <a:pt x="2289" y="10435"/>
                  <a:pt x="2257" y="10579"/>
                  <a:pt x="2257" y="10671"/>
                </a:cubicBezTo>
                <a:lnTo>
                  <a:pt x="2257" y="11527"/>
                </a:lnTo>
                <a:lnTo>
                  <a:pt x="6795" y="11527"/>
                </a:lnTo>
                <a:lnTo>
                  <a:pt x="6795" y="6438"/>
                </a:lnTo>
                <a:close/>
                <a:moveTo>
                  <a:pt x="5395" y="18942"/>
                </a:moveTo>
                <a:cubicBezTo>
                  <a:pt x="5760" y="18942"/>
                  <a:pt x="6075" y="18789"/>
                  <a:pt x="6340" y="18481"/>
                </a:cubicBezTo>
                <a:cubicBezTo>
                  <a:pt x="6600" y="18173"/>
                  <a:pt x="6732" y="17804"/>
                  <a:pt x="6732" y="17372"/>
                </a:cubicBezTo>
                <a:cubicBezTo>
                  <a:pt x="6732" y="16940"/>
                  <a:pt x="6600" y="16569"/>
                  <a:pt x="6340" y="16252"/>
                </a:cubicBezTo>
                <a:cubicBezTo>
                  <a:pt x="6078" y="15944"/>
                  <a:pt x="5762" y="15786"/>
                  <a:pt x="5395" y="15786"/>
                </a:cubicBezTo>
                <a:cubicBezTo>
                  <a:pt x="5027" y="15786"/>
                  <a:pt x="4714" y="15941"/>
                  <a:pt x="4444" y="16246"/>
                </a:cubicBezTo>
                <a:cubicBezTo>
                  <a:pt x="4180" y="16557"/>
                  <a:pt x="4045" y="16932"/>
                  <a:pt x="4045" y="17372"/>
                </a:cubicBezTo>
                <a:cubicBezTo>
                  <a:pt x="4045" y="17804"/>
                  <a:pt x="4180" y="18173"/>
                  <a:pt x="4444" y="18481"/>
                </a:cubicBezTo>
                <a:cubicBezTo>
                  <a:pt x="4714" y="18789"/>
                  <a:pt x="5027" y="18942"/>
                  <a:pt x="5395" y="18942"/>
                </a:cubicBezTo>
                <a:moveTo>
                  <a:pt x="16195" y="18942"/>
                </a:moveTo>
                <a:cubicBezTo>
                  <a:pt x="16560" y="18942"/>
                  <a:pt x="16878" y="18789"/>
                  <a:pt x="17145" y="18481"/>
                </a:cubicBezTo>
                <a:cubicBezTo>
                  <a:pt x="17409" y="18173"/>
                  <a:pt x="17544" y="17804"/>
                  <a:pt x="17544" y="17372"/>
                </a:cubicBezTo>
                <a:cubicBezTo>
                  <a:pt x="17544" y="16940"/>
                  <a:pt x="17412" y="16569"/>
                  <a:pt x="17150" y="16252"/>
                </a:cubicBezTo>
                <a:cubicBezTo>
                  <a:pt x="16890" y="15944"/>
                  <a:pt x="16572" y="15786"/>
                  <a:pt x="16195" y="15786"/>
                </a:cubicBezTo>
                <a:cubicBezTo>
                  <a:pt x="15827" y="15786"/>
                  <a:pt x="15514" y="15941"/>
                  <a:pt x="15249" y="16246"/>
                </a:cubicBezTo>
                <a:cubicBezTo>
                  <a:pt x="14990" y="16557"/>
                  <a:pt x="14857" y="16932"/>
                  <a:pt x="14857" y="17372"/>
                </a:cubicBezTo>
                <a:cubicBezTo>
                  <a:pt x="14857" y="17804"/>
                  <a:pt x="14990" y="18173"/>
                  <a:pt x="15249" y="18481"/>
                </a:cubicBezTo>
                <a:cubicBezTo>
                  <a:pt x="15511" y="18789"/>
                  <a:pt x="15825" y="18942"/>
                  <a:pt x="16195" y="18942"/>
                </a:cubicBezTo>
              </a:path>
            </a:pathLst>
          </a:custGeom>
          <a:solidFill>
            <a:srgbClr val="2E3D87"/>
          </a:solidFill>
          <a:ln>
            <a:noFill/>
          </a:ln>
          <a:effectLst/>
          <a:extLst/>
        </p:spPr>
        <p:txBody>
          <a:bodyPr lIns="38100" tIns="38100" rIns="38100" bIns="38100" anchor="ctr"/>
          <a:lstStyle/>
          <a:p>
            <a:pPr defTabSz="342528">
              <a:defRPr/>
            </a:pPr>
            <a:endParaRPr lang="es-ES" sz="21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3" name="Shape 2939"/>
          <p:cNvSpPr/>
          <p:nvPr/>
        </p:nvSpPr>
        <p:spPr>
          <a:xfrm>
            <a:off x="8031499" y="3936456"/>
            <a:ext cx="398563" cy="380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47" y="12509"/>
                </a:moveTo>
                <a:lnTo>
                  <a:pt x="18520" y="12645"/>
                </a:lnTo>
                <a:cubicBezTo>
                  <a:pt x="18572" y="12276"/>
                  <a:pt x="18589" y="11922"/>
                  <a:pt x="18572" y="11593"/>
                </a:cubicBezTo>
                <a:lnTo>
                  <a:pt x="17592" y="11644"/>
                </a:lnTo>
                <a:cubicBezTo>
                  <a:pt x="17606" y="11910"/>
                  <a:pt x="17591" y="12201"/>
                  <a:pt x="17547" y="12509"/>
                </a:cubicBezTo>
                <a:moveTo>
                  <a:pt x="17444" y="10833"/>
                </a:moveTo>
                <a:lnTo>
                  <a:pt x="18374" y="10520"/>
                </a:lnTo>
                <a:cubicBezTo>
                  <a:pt x="18262" y="10187"/>
                  <a:pt x="18104" y="9869"/>
                  <a:pt x="17890" y="9546"/>
                </a:cubicBezTo>
                <a:lnTo>
                  <a:pt x="17072" y="10089"/>
                </a:lnTo>
                <a:cubicBezTo>
                  <a:pt x="17237" y="10339"/>
                  <a:pt x="17359" y="10582"/>
                  <a:pt x="17444" y="10833"/>
                </a:cubicBezTo>
                <a:moveTo>
                  <a:pt x="17529" y="13890"/>
                </a:moveTo>
                <a:cubicBezTo>
                  <a:pt x="17440" y="13801"/>
                  <a:pt x="17317" y="13745"/>
                  <a:pt x="17182" y="13745"/>
                </a:cubicBezTo>
                <a:cubicBezTo>
                  <a:pt x="16910" y="13745"/>
                  <a:pt x="16691" y="13965"/>
                  <a:pt x="16691" y="14236"/>
                </a:cubicBezTo>
                <a:cubicBezTo>
                  <a:pt x="16691" y="14372"/>
                  <a:pt x="16746" y="14495"/>
                  <a:pt x="16835" y="14583"/>
                </a:cubicBezTo>
                <a:lnTo>
                  <a:pt x="17469" y="15218"/>
                </a:lnTo>
                <a:lnTo>
                  <a:pt x="16835" y="15853"/>
                </a:lnTo>
                <a:cubicBezTo>
                  <a:pt x="16746" y="15942"/>
                  <a:pt x="16691" y="16064"/>
                  <a:pt x="16691" y="16200"/>
                </a:cubicBezTo>
                <a:cubicBezTo>
                  <a:pt x="16691" y="16471"/>
                  <a:pt x="16910" y="16691"/>
                  <a:pt x="17182" y="16691"/>
                </a:cubicBezTo>
                <a:cubicBezTo>
                  <a:pt x="17317" y="16691"/>
                  <a:pt x="17440" y="16636"/>
                  <a:pt x="17529" y="16547"/>
                </a:cubicBezTo>
                <a:lnTo>
                  <a:pt x="18164" y="15912"/>
                </a:lnTo>
                <a:lnTo>
                  <a:pt x="18798" y="16547"/>
                </a:lnTo>
                <a:cubicBezTo>
                  <a:pt x="18887" y="16636"/>
                  <a:pt x="19010" y="16691"/>
                  <a:pt x="19145" y="16691"/>
                </a:cubicBezTo>
                <a:cubicBezTo>
                  <a:pt x="19417" y="16691"/>
                  <a:pt x="19636" y="16471"/>
                  <a:pt x="19636" y="16200"/>
                </a:cubicBezTo>
                <a:cubicBezTo>
                  <a:pt x="19636" y="16064"/>
                  <a:pt x="19582" y="15942"/>
                  <a:pt x="19493" y="15853"/>
                </a:cubicBezTo>
                <a:lnTo>
                  <a:pt x="18858" y="15218"/>
                </a:lnTo>
                <a:lnTo>
                  <a:pt x="19493" y="14583"/>
                </a:lnTo>
                <a:cubicBezTo>
                  <a:pt x="19582" y="14495"/>
                  <a:pt x="19636" y="14372"/>
                  <a:pt x="19636" y="14236"/>
                </a:cubicBezTo>
                <a:cubicBezTo>
                  <a:pt x="19636" y="13965"/>
                  <a:pt x="19417" y="13745"/>
                  <a:pt x="19145" y="13745"/>
                </a:cubicBezTo>
                <a:cubicBezTo>
                  <a:pt x="19009" y="13745"/>
                  <a:pt x="18887" y="13801"/>
                  <a:pt x="18798" y="13890"/>
                </a:cubicBezTo>
                <a:lnTo>
                  <a:pt x="18164" y="14524"/>
                </a:lnTo>
                <a:cubicBezTo>
                  <a:pt x="18164" y="14524"/>
                  <a:pt x="17529" y="13890"/>
                  <a:pt x="17529" y="13890"/>
                </a:cubicBezTo>
                <a:close/>
                <a:moveTo>
                  <a:pt x="20618" y="20458"/>
                </a:moveTo>
                <a:lnTo>
                  <a:pt x="14727" y="18775"/>
                </a:lnTo>
                <a:lnTo>
                  <a:pt x="14727" y="7698"/>
                </a:lnTo>
                <a:cubicBezTo>
                  <a:pt x="14950" y="7802"/>
                  <a:pt x="15155" y="7914"/>
                  <a:pt x="15324" y="8034"/>
                </a:cubicBezTo>
                <a:lnTo>
                  <a:pt x="15893" y="7234"/>
                </a:lnTo>
                <a:cubicBezTo>
                  <a:pt x="15627" y="7044"/>
                  <a:pt x="15313" y="6872"/>
                  <a:pt x="14959" y="6721"/>
                </a:cubicBezTo>
                <a:lnTo>
                  <a:pt x="14727" y="7263"/>
                </a:lnTo>
                <a:lnTo>
                  <a:pt x="14727" y="1142"/>
                </a:lnTo>
                <a:lnTo>
                  <a:pt x="20618" y="2825"/>
                </a:lnTo>
                <a:cubicBezTo>
                  <a:pt x="20618" y="2825"/>
                  <a:pt x="20618" y="20458"/>
                  <a:pt x="20618" y="20458"/>
                </a:cubicBezTo>
                <a:close/>
                <a:moveTo>
                  <a:pt x="13745" y="18775"/>
                </a:moveTo>
                <a:lnTo>
                  <a:pt x="7855" y="20458"/>
                </a:lnTo>
                <a:lnTo>
                  <a:pt x="7855" y="9347"/>
                </a:lnTo>
                <a:lnTo>
                  <a:pt x="8249" y="10199"/>
                </a:lnTo>
                <a:cubicBezTo>
                  <a:pt x="8580" y="10045"/>
                  <a:pt x="8881" y="9843"/>
                  <a:pt x="9168" y="9581"/>
                </a:cubicBezTo>
                <a:lnTo>
                  <a:pt x="8505" y="8857"/>
                </a:lnTo>
                <a:cubicBezTo>
                  <a:pt x="8297" y="9048"/>
                  <a:pt x="8088" y="9187"/>
                  <a:pt x="7855" y="9299"/>
                </a:cubicBezTo>
                <a:lnTo>
                  <a:pt x="7855" y="2825"/>
                </a:lnTo>
                <a:lnTo>
                  <a:pt x="13745" y="1142"/>
                </a:lnTo>
                <a:cubicBezTo>
                  <a:pt x="13745" y="1142"/>
                  <a:pt x="13745" y="18775"/>
                  <a:pt x="13745" y="18775"/>
                </a:cubicBezTo>
                <a:close/>
                <a:moveTo>
                  <a:pt x="6873" y="20458"/>
                </a:moveTo>
                <a:lnTo>
                  <a:pt x="982" y="18775"/>
                </a:lnTo>
                <a:lnTo>
                  <a:pt x="982" y="1142"/>
                </a:lnTo>
                <a:lnTo>
                  <a:pt x="6873" y="2825"/>
                </a:lnTo>
                <a:cubicBezTo>
                  <a:pt x="6873" y="2825"/>
                  <a:pt x="6873" y="20458"/>
                  <a:pt x="6873" y="20458"/>
                </a:cubicBezTo>
                <a:close/>
                <a:moveTo>
                  <a:pt x="21241" y="1990"/>
                </a:moveTo>
                <a:lnTo>
                  <a:pt x="21244" y="1983"/>
                </a:lnTo>
                <a:lnTo>
                  <a:pt x="14372" y="19"/>
                </a:lnTo>
                <a:lnTo>
                  <a:pt x="14369" y="27"/>
                </a:lnTo>
                <a:cubicBezTo>
                  <a:pt x="14326" y="14"/>
                  <a:pt x="14283" y="0"/>
                  <a:pt x="14236" y="0"/>
                </a:cubicBezTo>
                <a:cubicBezTo>
                  <a:pt x="14189" y="0"/>
                  <a:pt x="14147" y="14"/>
                  <a:pt x="14104" y="27"/>
                </a:cubicBezTo>
                <a:lnTo>
                  <a:pt x="14102" y="19"/>
                </a:lnTo>
                <a:lnTo>
                  <a:pt x="7364" y="1944"/>
                </a:lnTo>
                <a:lnTo>
                  <a:pt x="626" y="19"/>
                </a:lnTo>
                <a:lnTo>
                  <a:pt x="623" y="27"/>
                </a:lnTo>
                <a:cubicBezTo>
                  <a:pt x="580" y="14"/>
                  <a:pt x="538" y="0"/>
                  <a:pt x="491" y="0"/>
                </a:cubicBezTo>
                <a:cubicBezTo>
                  <a:pt x="220" y="0"/>
                  <a:pt x="0" y="220"/>
                  <a:pt x="0" y="491"/>
                </a:cubicBezTo>
                <a:lnTo>
                  <a:pt x="0" y="19145"/>
                </a:lnTo>
                <a:cubicBezTo>
                  <a:pt x="0" y="19370"/>
                  <a:pt x="153" y="19551"/>
                  <a:pt x="359" y="19610"/>
                </a:cubicBezTo>
                <a:lnTo>
                  <a:pt x="356" y="19618"/>
                </a:lnTo>
                <a:lnTo>
                  <a:pt x="7228" y="21581"/>
                </a:lnTo>
                <a:lnTo>
                  <a:pt x="7231" y="21573"/>
                </a:lnTo>
                <a:cubicBezTo>
                  <a:pt x="7274" y="21586"/>
                  <a:pt x="7317" y="21600"/>
                  <a:pt x="7364" y="21600"/>
                </a:cubicBezTo>
                <a:cubicBezTo>
                  <a:pt x="7411" y="21600"/>
                  <a:pt x="7453" y="21586"/>
                  <a:pt x="7496" y="21573"/>
                </a:cubicBezTo>
                <a:lnTo>
                  <a:pt x="7499" y="21581"/>
                </a:lnTo>
                <a:lnTo>
                  <a:pt x="14236" y="19656"/>
                </a:lnTo>
                <a:lnTo>
                  <a:pt x="20975" y="21581"/>
                </a:lnTo>
                <a:lnTo>
                  <a:pt x="20977" y="21573"/>
                </a:lnTo>
                <a:cubicBezTo>
                  <a:pt x="21020" y="21586"/>
                  <a:pt x="21062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lnTo>
                  <a:pt x="21600" y="2455"/>
                </a:lnTo>
                <a:cubicBezTo>
                  <a:pt x="21600" y="2231"/>
                  <a:pt x="21447" y="2049"/>
                  <a:pt x="21241" y="1990"/>
                </a:cubicBezTo>
                <a:moveTo>
                  <a:pt x="16435" y="9275"/>
                </a:moveTo>
                <a:lnTo>
                  <a:pt x="16518" y="9374"/>
                </a:lnTo>
                <a:lnTo>
                  <a:pt x="17269" y="8740"/>
                </a:lnTo>
                <a:lnTo>
                  <a:pt x="17184" y="8640"/>
                </a:lnTo>
                <a:cubicBezTo>
                  <a:pt x="17013" y="8438"/>
                  <a:pt x="16840" y="8236"/>
                  <a:pt x="16677" y="8019"/>
                </a:cubicBezTo>
                <a:lnTo>
                  <a:pt x="15891" y="8606"/>
                </a:lnTo>
                <a:cubicBezTo>
                  <a:pt x="16066" y="8840"/>
                  <a:pt x="16251" y="9059"/>
                  <a:pt x="16435" y="9275"/>
                </a:cubicBezTo>
                <a:moveTo>
                  <a:pt x="6270" y="11022"/>
                </a:moveTo>
                <a:lnTo>
                  <a:pt x="5739" y="10196"/>
                </a:lnTo>
                <a:cubicBezTo>
                  <a:pt x="5432" y="10394"/>
                  <a:pt x="5153" y="10605"/>
                  <a:pt x="4909" y="10825"/>
                </a:cubicBezTo>
                <a:lnTo>
                  <a:pt x="5568" y="11554"/>
                </a:lnTo>
                <a:cubicBezTo>
                  <a:pt x="5772" y="11370"/>
                  <a:pt x="6008" y="11191"/>
                  <a:pt x="6270" y="11022"/>
                </a:cubicBezTo>
                <a:moveTo>
                  <a:pt x="5004" y="12185"/>
                </a:moveTo>
                <a:lnTo>
                  <a:pt x="4196" y="11628"/>
                </a:lnTo>
                <a:cubicBezTo>
                  <a:pt x="3975" y="11949"/>
                  <a:pt x="3812" y="12288"/>
                  <a:pt x="3713" y="12634"/>
                </a:cubicBezTo>
                <a:lnTo>
                  <a:pt x="4656" y="12906"/>
                </a:lnTo>
                <a:cubicBezTo>
                  <a:pt x="4727" y="12661"/>
                  <a:pt x="4844" y="12418"/>
                  <a:pt x="5004" y="12185"/>
                </a:cubicBezTo>
                <a:moveTo>
                  <a:pt x="10467" y="8318"/>
                </a:moveTo>
                <a:lnTo>
                  <a:pt x="9972" y="7470"/>
                </a:lnTo>
                <a:cubicBezTo>
                  <a:pt x="9623" y="7674"/>
                  <a:pt x="9362" y="7936"/>
                  <a:pt x="9132" y="8189"/>
                </a:cubicBezTo>
                <a:lnTo>
                  <a:pt x="9857" y="8850"/>
                </a:lnTo>
                <a:cubicBezTo>
                  <a:pt x="10063" y="8624"/>
                  <a:pt x="10245" y="8448"/>
                  <a:pt x="10467" y="8318"/>
                </a:cubicBezTo>
                <a:moveTo>
                  <a:pt x="3927" y="15709"/>
                </a:moveTo>
                <a:cubicBezTo>
                  <a:pt x="4469" y="15709"/>
                  <a:pt x="4909" y="15270"/>
                  <a:pt x="4909" y="14727"/>
                </a:cubicBezTo>
                <a:cubicBezTo>
                  <a:pt x="4909" y="14185"/>
                  <a:pt x="4469" y="13745"/>
                  <a:pt x="3927" y="13745"/>
                </a:cubicBezTo>
                <a:cubicBezTo>
                  <a:pt x="3385" y="13745"/>
                  <a:pt x="2945" y="14185"/>
                  <a:pt x="2945" y="14727"/>
                </a:cubicBezTo>
                <a:cubicBezTo>
                  <a:pt x="2945" y="15270"/>
                  <a:pt x="3385" y="15709"/>
                  <a:pt x="3927" y="15709"/>
                </a:cubicBezTo>
                <a:moveTo>
                  <a:pt x="12273" y="7855"/>
                </a:moveTo>
                <a:cubicBezTo>
                  <a:pt x="12815" y="7855"/>
                  <a:pt x="13255" y="7415"/>
                  <a:pt x="13255" y="6873"/>
                </a:cubicBezTo>
                <a:cubicBezTo>
                  <a:pt x="13255" y="6331"/>
                  <a:pt x="12815" y="5891"/>
                  <a:pt x="12273" y="5891"/>
                </a:cubicBezTo>
                <a:cubicBezTo>
                  <a:pt x="11730" y="5891"/>
                  <a:pt x="11291" y="6331"/>
                  <a:pt x="11291" y="6873"/>
                </a:cubicBezTo>
                <a:cubicBezTo>
                  <a:pt x="11291" y="7415"/>
                  <a:pt x="11730" y="7855"/>
                  <a:pt x="12273" y="7855"/>
                </a:cubicBezTo>
              </a:path>
            </a:pathLst>
          </a:custGeom>
          <a:solidFill>
            <a:srgbClr val="2E3D8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457200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34" name="Shape 2779"/>
          <p:cNvSpPr/>
          <p:nvPr/>
        </p:nvSpPr>
        <p:spPr>
          <a:xfrm>
            <a:off x="8057263" y="4787788"/>
            <a:ext cx="347033" cy="454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7" y="16691"/>
                </a:moveTo>
                <a:lnTo>
                  <a:pt x="5303" y="12525"/>
                </a:lnTo>
                <a:lnTo>
                  <a:pt x="5294" y="12521"/>
                </a:lnTo>
                <a:cubicBezTo>
                  <a:pt x="5355" y="12447"/>
                  <a:pt x="5400" y="12365"/>
                  <a:pt x="5400" y="12273"/>
                </a:cubicBezTo>
                <a:cubicBezTo>
                  <a:pt x="5400" y="12001"/>
                  <a:pt x="5098" y="11782"/>
                  <a:pt x="4725" y="11782"/>
                </a:cubicBezTo>
                <a:lnTo>
                  <a:pt x="3375" y="11782"/>
                </a:lnTo>
                <a:lnTo>
                  <a:pt x="6615" y="8640"/>
                </a:lnTo>
                <a:lnTo>
                  <a:pt x="6606" y="8635"/>
                </a:lnTo>
                <a:cubicBezTo>
                  <a:pt x="6691" y="8553"/>
                  <a:pt x="6750" y="8456"/>
                  <a:pt x="6750" y="8345"/>
                </a:cubicBezTo>
                <a:cubicBezTo>
                  <a:pt x="6750" y="8075"/>
                  <a:pt x="6448" y="7855"/>
                  <a:pt x="6075" y="7855"/>
                </a:cubicBezTo>
                <a:lnTo>
                  <a:pt x="4855" y="7855"/>
                </a:lnTo>
                <a:lnTo>
                  <a:pt x="8548" y="4785"/>
                </a:lnTo>
                <a:lnTo>
                  <a:pt x="8544" y="4782"/>
                </a:lnTo>
                <a:cubicBezTo>
                  <a:pt x="8683" y="4691"/>
                  <a:pt x="8775" y="4564"/>
                  <a:pt x="8775" y="4418"/>
                </a:cubicBezTo>
                <a:cubicBezTo>
                  <a:pt x="8775" y="4147"/>
                  <a:pt x="8473" y="3927"/>
                  <a:pt x="8100" y="3927"/>
                </a:cubicBezTo>
                <a:lnTo>
                  <a:pt x="7029" y="3927"/>
                </a:lnTo>
                <a:lnTo>
                  <a:pt x="10800" y="1185"/>
                </a:lnTo>
                <a:lnTo>
                  <a:pt x="14571" y="3927"/>
                </a:lnTo>
                <a:lnTo>
                  <a:pt x="13500" y="3927"/>
                </a:lnTo>
                <a:cubicBezTo>
                  <a:pt x="13128" y="3927"/>
                  <a:pt x="12825" y="4147"/>
                  <a:pt x="12825" y="4418"/>
                </a:cubicBezTo>
                <a:cubicBezTo>
                  <a:pt x="12825" y="4564"/>
                  <a:pt x="12917" y="4691"/>
                  <a:pt x="13056" y="4782"/>
                </a:cubicBezTo>
                <a:lnTo>
                  <a:pt x="13052" y="4785"/>
                </a:lnTo>
                <a:lnTo>
                  <a:pt x="16744" y="7855"/>
                </a:lnTo>
                <a:lnTo>
                  <a:pt x="15525" y="7855"/>
                </a:lnTo>
                <a:cubicBezTo>
                  <a:pt x="15153" y="7855"/>
                  <a:pt x="14850" y="8075"/>
                  <a:pt x="14850" y="8345"/>
                </a:cubicBezTo>
                <a:cubicBezTo>
                  <a:pt x="14850" y="8456"/>
                  <a:pt x="14909" y="8553"/>
                  <a:pt x="14994" y="8635"/>
                </a:cubicBezTo>
                <a:lnTo>
                  <a:pt x="14985" y="8640"/>
                </a:lnTo>
                <a:lnTo>
                  <a:pt x="18225" y="11782"/>
                </a:lnTo>
                <a:lnTo>
                  <a:pt x="16875" y="11782"/>
                </a:lnTo>
                <a:cubicBezTo>
                  <a:pt x="16503" y="11782"/>
                  <a:pt x="16200" y="12001"/>
                  <a:pt x="16200" y="12273"/>
                </a:cubicBezTo>
                <a:cubicBezTo>
                  <a:pt x="16200" y="12365"/>
                  <a:pt x="16244" y="12447"/>
                  <a:pt x="16306" y="12521"/>
                </a:cubicBezTo>
                <a:lnTo>
                  <a:pt x="16296" y="12525"/>
                </a:lnTo>
                <a:lnTo>
                  <a:pt x="19733" y="16691"/>
                </a:lnTo>
                <a:cubicBezTo>
                  <a:pt x="19733" y="16691"/>
                  <a:pt x="1867" y="16691"/>
                  <a:pt x="1867" y="16691"/>
                </a:cubicBezTo>
                <a:close/>
                <a:moveTo>
                  <a:pt x="12150" y="20618"/>
                </a:moveTo>
                <a:lnTo>
                  <a:pt x="9450" y="20618"/>
                </a:lnTo>
                <a:lnTo>
                  <a:pt x="9450" y="17673"/>
                </a:lnTo>
                <a:lnTo>
                  <a:pt x="12150" y="17673"/>
                </a:lnTo>
                <a:cubicBezTo>
                  <a:pt x="12150" y="17673"/>
                  <a:pt x="12150" y="20618"/>
                  <a:pt x="12150" y="20618"/>
                </a:cubicBezTo>
                <a:close/>
                <a:moveTo>
                  <a:pt x="21494" y="16933"/>
                </a:moveTo>
                <a:lnTo>
                  <a:pt x="21503" y="16929"/>
                </a:lnTo>
                <a:lnTo>
                  <a:pt x="18067" y="12764"/>
                </a:lnTo>
                <a:lnTo>
                  <a:pt x="19575" y="12764"/>
                </a:lnTo>
                <a:cubicBezTo>
                  <a:pt x="19948" y="12764"/>
                  <a:pt x="20250" y="12544"/>
                  <a:pt x="20250" y="12273"/>
                </a:cubicBezTo>
                <a:cubicBezTo>
                  <a:pt x="20250" y="12162"/>
                  <a:pt x="20191" y="12066"/>
                  <a:pt x="20106" y="11983"/>
                </a:cubicBezTo>
                <a:lnTo>
                  <a:pt x="20115" y="11978"/>
                </a:lnTo>
                <a:lnTo>
                  <a:pt x="16875" y="8836"/>
                </a:lnTo>
                <a:lnTo>
                  <a:pt x="18225" y="8836"/>
                </a:lnTo>
                <a:cubicBezTo>
                  <a:pt x="18598" y="8836"/>
                  <a:pt x="18900" y="8617"/>
                  <a:pt x="18900" y="8345"/>
                </a:cubicBezTo>
                <a:cubicBezTo>
                  <a:pt x="18900" y="8200"/>
                  <a:pt x="18808" y="8072"/>
                  <a:pt x="18669" y="7982"/>
                </a:cubicBezTo>
                <a:lnTo>
                  <a:pt x="18673" y="7978"/>
                </a:lnTo>
                <a:lnTo>
                  <a:pt x="14980" y="4909"/>
                </a:lnTo>
                <a:lnTo>
                  <a:pt x="16200" y="4909"/>
                </a:lnTo>
                <a:cubicBezTo>
                  <a:pt x="16573" y="4909"/>
                  <a:pt x="16875" y="4690"/>
                  <a:pt x="16875" y="4418"/>
                </a:cubicBezTo>
                <a:cubicBezTo>
                  <a:pt x="16875" y="4283"/>
                  <a:pt x="16800" y="4160"/>
                  <a:pt x="16677" y="4071"/>
                </a:cubicBezTo>
                <a:lnTo>
                  <a:pt x="11277" y="144"/>
                </a:lnTo>
                <a:cubicBezTo>
                  <a:pt x="11155" y="55"/>
                  <a:pt x="10986" y="0"/>
                  <a:pt x="10800" y="0"/>
                </a:cubicBezTo>
                <a:cubicBezTo>
                  <a:pt x="10614" y="0"/>
                  <a:pt x="10445" y="55"/>
                  <a:pt x="10323" y="144"/>
                </a:cubicBezTo>
                <a:lnTo>
                  <a:pt x="4923" y="4071"/>
                </a:lnTo>
                <a:cubicBezTo>
                  <a:pt x="4801" y="4160"/>
                  <a:pt x="4725" y="4283"/>
                  <a:pt x="4725" y="4418"/>
                </a:cubicBezTo>
                <a:cubicBezTo>
                  <a:pt x="4725" y="4690"/>
                  <a:pt x="5028" y="4909"/>
                  <a:pt x="5400" y="4909"/>
                </a:cubicBezTo>
                <a:lnTo>
                  <a:pt x="6619" y="4909"/>
                </a:lnTo>
                <a:lnTo>
                  <a:pt x="2927" y="7978"/>
                </a:lnTo>
                <a:lnTo>
                  <a:pt x="2931" y="7982"/>
                </a:lnTo>
                <a:cubicBezTo>
                  <a:pt x="2792" y="8072"/>
                  <a:pt x="2700" y="8200"/>
                  <a:pt x="2700" y="8345"/>
                </a:cubicBezTo>
                <a:cubicBezTo>
                  <a:pt x="2700" y="8617"/>
                  <a:pt x="3003" y="8836"/>
                  <a:pt x="3375" y="8836"/>
                </a:cubicBezTo>
                <a:lnTo>
                  <a:pt x="4725" y="8836"/>
                </a:lnTo>
                <a:lnTo>
                  <a:pt x="1485" y="11978"/>
                </a:lnTo>
                <a:lnTo>
                  <a:pt x="1494" y="11983"/>
                </a:lnTo>
                <a:cubicBezTo>
                  <a:pt x="1409" y="12066"/>
                  <a:pt x="1350" y="12162"/>
                  <a:pt x="1350" y="12273"/>
                </a:cubicBezTo>
                <a:cubicBezTo>
                  <a:pt x="1350" y="12544"/>
                  <a:pt x="1653" y="12764"/>
                  <a:pt x="2025" y="12764"/>
                </a:cubicBezTo>
                <a:lnTo>
                  <a:pt x="3533" y="12764"/>
                </a:lnTo>
                <a:lnTo>
                  <a:pt x="96" y="16929"/>
                </a:lnTo>
                <a:lnTo>
                  <a:pt x="106" y="16933"/>
                </a:lnTo>
                <a:cubicBezTo>
                  <a:pt x="44" y="17007"/>
                  <a:pt x="0" y="17089"/>
                  <a:pt x="0" y="17182"/>
                </a:cubicBezTo>
                <a:cubicBezTo>
                  <a:pt x="0" y="17453"/>
                  <a:pt x="303" y="17673"/>
                  <a:pt x="675" y="17673"/>
                </a:cubicBezTo>
                <a:lnTo>
                  <a:pt x="8100" y="17673"/>
                </a:lnTo>
                <a:lnTo>
                  <a:pt x="8100" y="21109"/>
                </a:lnTo>
                <a:cubicBezTo>
                  <a:pt x="8100" y="21380"/>
                  <a:pt x="8403" y="21600"/>
                  <a:pt x="8775" y="21600"/>
                </a:cubicBezTo>
                <a:lnTo>
                  <a:pt x="12825" y="21600"/>
                </a:lnTo>
                <a:cubicBezTo>
                  <a:pt x="13198" y="21600"/>
                  <a:pt x="13500" y="21380"/>
                  <a:pt x="13500" y="21109"/>
                </a:cubicBezTo>
                <a:lnTo>
                  <a:pt x="13500" y="17673"/>
                </a:lnTo>
                <a:lnTo>
                  <a:pt x="20925" y="17673"/>
                </a:lnTo>
                <a:cubicBezTo>
                  <a:pt x="21298" y="17673"/>
                  <a:pt x="21600" y="17453"/>
                  <a:pt x="21600" y="17182"/>
                </a:cubicBezTo>
                <a:cubicBezTo>
                  <a:pt x="21600" y="17089"/>
                  <a:pt x="21555" y="17007"/>
                  <a:pt x="21494" y="16933"/>
                </a:cubicBezTo>
              </a:path>
            </a:pathLst>
          </a:custGeom>
          <a:solidFill>
            <a:srgbClr val="2E3D8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457200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86031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6409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Freeform 71"/>
          <p:cNvSpPr>
            <a:spLocks/>
          </p:cNvSpPr>
          <p:nvPr/>
        </p:nvSpPr>
        <p:spPr bwMode="auto">
          <a:xfrm flipH="1">
            <a:off x="1175303" y="1673389"/>
            <a:ext cx="3191774" cy="3234905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rgbClr val="E2E2E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5472771" y="2059044"/>
            <a:ext cx="6164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Федеральный бюджет – 342,2 млн. руб. 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472772" y="2493070"/>
            <a:ext cx="5444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Региональный бюджет – 182,0 млн. руб. 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331190" y="2259791"/>
            <a:ext cx="2880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206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ОБЩИЙ БЮДЖЕТ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72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524,2</a:t>
            </a:r>
            <a:r>
              <a:rPr lang="ru-RU" sz="8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206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млн. руб</a:t>
            </a:r>
            <a:r>
              <a:rPr lang="ru-RU" sz="2400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72774" y="3860229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Федеральный бюджет – 12,8 млн. руб.  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72773" y="4321894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Региональный бюджет – 0,5 млн. руб. 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72771" y="3460119"/>
            <a:ext cx="5171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ПЛАН выделения средств:</a:t>
            </a:r>
            <a:endParaRPr lang="ru-RU" sz="2000" b="1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72771" y="1639236"/>
            <a:ext cx="5171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Бюджет на 2019 г.:</a:t>
            </a:r>
            <a:endParaRPr lang="ru-RU" sz="2000" b="1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78326" y="344369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300" dirty="0" smtClean="0">
                <a:solidFill>
                  <a:srgbClr val="595959"/>
                </a:solidFill>
                <a:cs typeface="Arial" panose="020B0604020202020204" pitchFamily="34" charset="0"/>
              </a:rPr>
              <a:t>МАЛОЕ И СРЕДНЕЕ ПРЕДПРИНИМАТЕЛЬСТВО И ПОДДЕРЖКА ИНДИВИДУАЛЬНОЙ ПРЕДПРИНИМАТЕЛЬСКОЙ ИНИЦИАТИВЫ</a:t>
            </a:r>
          </a:p>
          <a:p>
            <a:pPr>
              <a:lnSpc>
                <a:spcPct val="80000"/>
              </a:lnSpc>
            </a:pPr>
            <a:r>
              <a:rPr lang="ru-RU" sz="23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Б</a:t>
            </a:r>
            <a:r>
              <a:rPr lang="ru-RU" sz="23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юджет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637767" y="6319398"/>
            <a:ext cx="419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6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671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390403" y="20591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МАЛОЕ И СРЕДНЕЕ ПРЕДПРИНИМАТЕЛЬСТВО И ПОДДЕРЖКА ИНДИВИДУАЛЬНОЙ ПРЕДПРИНИМАТЕЛЬСКОЙ ИНИЦИАТИВЫ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24962" y="1771066"/>
            <a:ext cx="1844287" cy="79131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600" dirty="0">
                <a:solidFill>
                  <a:srgbClr val="C00000"/>
                </a:solidFill>
                <a:latin typeface="+mj-lt"/>
              </a:rPr>
              <a:t>Ц</a:t>
            </a:r>
            <a:r>
              <a:rPr lang="ru-RU" sz="3600" dirty="0" smtClean="0">
                <a:solidFill>
                  <a:srgbClr val="C00000"/>
                </a:solidFill>
                <a:latin typeface="+mj-lt"/>
              </a:rPr>
              <a:t>ель</a:t>
            </a:r>
            <a:endParaRPr lang="ru-RU" sz="2400" dirty="0" smtClean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ru-RU" sz="1600" dirty="0" smtClean="0">
              <a:solidFill>
                <a:srgbClr val="2E3D8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19274" y="1666025"/>
            <a:ext cx="8916842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увеличение численности занятых в сфере малого и среднего предпринимательства, включая индивидуальных предпринимателей на </a:t>
            </a:r>
            <a:r>
              <a:rPr lang="ru-RU" sz="1600" b="1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24 %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к 2024 году </a:t>
            </a:r>
            <a:r>
              <a:rPr lang="ru-RU" sz="1600" b="1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с 449 до 558 тыс. человек</a:t>
            </a:r>
            <a:endParaRPr lang="ru-RU" sz="1600" b="1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3126024" y="2406499"/>
            <a:ext cx="6816492" cy="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Заголовок 1"/>
          <p:cNvSpPr txBox="1">
            <a:spLocks/>
          </p:cNvSpPr>
          <p:nvPr/>
        </p:nvSpPr>
        <p:spPr>
          <a:xfrm>
            <a:off x="0" y="3218917"/>
            <a:ext cx="6577695" cy="79131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3600" dirty="0" smtClean="0">
                <a:solidFill>
                  <a:srgbClr val="C00000"/>
                </a:solidFill>
                <a:latin typeface="+mj-lt"/>
              </a:rPr>
              <a:t>Целевой показатель</a:t>
            </a:r>
            <a:endParaRPr lang="ru-RU" sz="2400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ru-RU" sz="1600" dirty="0" smtClean="0">
              <a:solidFill>
                <a:srgbClr val="2E3D8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119274" y="3837469"/>
            <a:ext cx="9532303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доля экспортеров, являющихся субъектами малого и среднего предпринимательства, включая индивидуальных предпринимателей, в общем объеме </a:t>
            </a:r>
            <a:r>
              <a:rPr lang="ru-RU" sz="1600" dirty="0" err="1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несырьевого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экспорта, составит </a:t>
            </a:r>
            <a:r>
              <a:rPr lang="ru-RU" sz="1600" b="1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10%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к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2024 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году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3169449" y="4563545"/>
            <a:ext cx="6816492" cy="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651577" y="6328923"/>
            <a:ext cx="419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7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742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269435" y="6325601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8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561316" y="1069303"/>
            <a:ext cx="7417875" cy="5472826"/>
            <a:chOff x="837855" y="1089025"/>
            <a:chExt cx="7417875" cy="5472826"/>
          </a:xfrm>
        </p:grpSpPr>
        <p:sp>
          <p:nvSpPr>
            <p:cNvPr id="62" name="Rectangle 1"/>
            <p:cNvSpPr>
              <a:spLocks noChangeArrowheads="1"/>
            </p:cNvSpPr>
            <p:nvPr/>
          </p:nvSpPr>
          <p:spPr bwMode="auto">
            <a:xfrm>
              <a:off x="837855" y="1342469"/>
              <a:ext cx="2246182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6000" b="1" dirty="0">
                  <a:solidFill>
                    <a:srgbClr val="C00000"/>
                  </a:solidFill>
                  <a:latin typeface="+mj-lt"/>
                  <a:ea typeface="MS Mincho" pitchFamily="49" charset="-128"/>
                  <a:cs typeface="Times New Roman" pitchFamily="18" charset="0"/>
                </a:rPr>
                <a:t>3</a:t>
              </a:r>
              <a:endParaRPr lang="ru-RU" sz="6000" b="1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endParaRPr>
            </a:p>
          </p:txBody>
        </p:sp>
        <p:sp>
          <p:nvSpPr>
            <p:cNvPr id="63" name="Freeform 71"/>
            <p:cNvSpPr>
              <a:spLocks/>
            </p:cNvSpPr>
            <p:nvPr/>
          </p:nvSpPr>
          <p:spPr bwMode="auto">
            <a:xfrm flipH="1">
              <a:off x="1117476" y="1089025"/>
              <a:ext cx="1686940" cy="1675643"/>
            </a:xfrm>
            <a:custGeom>
              <a:avLst/>
              <a:gdLst/>
              <a:ahLst/>
              <a:cxnLst>
                <a:cxn ang="0">
                  <a:pos x="172" y="343"/>
                </a:cxn>
                <a:cxn ang="0">
                  <a:pos x="0" y="172"/>
                </a:cxn>
                <a:cxn ang="0">
                  <a:pos x="172" y="0"/>
                </a:cxn>
                <a:cxn ang="0">
                  <a:pos x="172" y="29"/>
                </a:cxn>
                <a:cxn ang="0">
                  <a:pos x="30" y="172"/>
                </a:cxn>
                <a:cxn ang="0">
                  <a:pos x="172" y="314"/>
                </a:cxn>
                <a:cxn ang="0">
                  <a:pos x="314" y="172"/>
                </a:cxn>
                <a:cxn ang="0">
                  <a:pos x="343" y="172"/>
                </a:cxn>
                <a:cxn ang="0">
                  <a:pos x="172" y="343"/>
                </a:cxn>
              </a:cxnLst>
              <a:rect l="0" t="0" r="r" b="b"/>
              <a:pathLst>
                <a:path w="343" h="343">
                  <a:moveTo>
                    <a:pt x="172" y="343"/>
                  </a:moveTo>
                  <a:cubicBezTo>
                    <a:pt x="77" y="343"/>
                    <a:pt x="0" y="266"/>
                    <a:pt x="0" y="172"/>
                  </a:cubicBezTo>
                  <a:cubicBezTo>
                    <a:pt x="0" y="77"/>
                    <a:pt x="77" y="0"/>
                    <a:pt x="172" y="0"/>
                  </a:cubicBezTo>
                  <a:cubicBezTo>
                    <a:pt x="172" y="29"/>
                    <a:pt x="172" y="29"/>
                    <a:pt x="172" y="29"/>
                  </a:cubicBezTo>
                  <a:cubicBezTo>
                    <a:pt x="93" y="29"/>
                    <a:pt x="30" y="93"/>
                    <a:pt x="30" y="172"/>
                  </a:cubicBezTo>
                  <a:cubicBezTo>
                    <a:pt x="30" y="250"/>
                    <a:pt x="93" y="314"/>
                    <a:pt x="172" y="314"/>
                  </a:cubicBezTo>
                  <a:cubicBezTo>
                    <a:pt x="250" y="314"/>
                    <a:pt x="314" y="250"/>
                    <a:pt x="314" y="172"/>
                  </a:cubicBezTo>
                  <a:cubicBezTo>
                    <a:pt x="343" y="172"/>
                    <a:pt x="343" y="172"/>
                    <a:pt x="343" y="172"/>
                  </a:cubicBezTo>
                  <a:cubicBezTo>
                    <a:pt x="343" y="266"/>
                    <a:pt x="266" y="343"/>
                    <a:pt x="172" y="343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84038" y="1624598"/>
              <a:ext cx="35805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kern="0" dirty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Безденежных соглашения	</a:t>
              </a:r>
              <a:endPara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084037" y="3487564"/>
              <a:ext cx="51716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kern="0" dirty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Денежное соглашение</a:t>
              </a:r>
              <a:endPara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63484" y="5308530"/>
              <a:ext cx="23920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kern="0" dirty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на общую сумму</a:t>
              </a:r>
            </a:p>
            <a:p>
              <a:pPr algn="just"/>
              <a:r>
                <a:rPr lang="ru-RU" sz="2400" kern="0" dirty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млн. руб.</a:t>
              </a:r>
              <a:endPara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endParaRP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837855" y="3164399"/>
              <a:ext cx="2246182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6600" b="1" dirty="0">
                  <a:solidFill>
                    <a:srgbClr val="C00000"/>
                  </a:solidFill>
                  <a:latin typeface="+mj-lt"/>
                  <a:ea typeface="MS Mincho" pitchFamily="49" charset="-128"/>
                  <a:cs typeface="Times New Roman" pitchFamily="18" charset="0"/>
                </a:rPr>
                <a:t>1</a:t>
              </a:r>
              <a:r>
                <a:rPr lang="ru-RU" sz="6000" b="1" dirty="0" smtClean="0">
                  <a:latin typeface="+mj-lt"/>
                  <a:ea typeface="MS Mincho" pitchFamily="49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3" name="Freeform 71"/>
            <p:cNvSpPr>
              <a:spLocks/>
            </p:cNvSpPr>
            <p:nvPr/>
          </p:nvSpPr>
          <p:spPr bwMode="auto">
            <a:xfrm flipH="1">
              <a:off x="1117476" y="2957121"/>
              <a:ext cx="1686940" cy="1675643"/>
            </a:xfrm>
            <a:custGeom>
              <a:avLst/>
              <a:gdLst/>
              <a:ahLst/>
              <a:cxnLst>
                <a:cxn ang="0">
                  <a:pos x="172" y="343"/>
                </a:cxn>
                <a:cxn ang="0">
                  <a:pos x="0" y="172"/>
                </a:cxn>
                <a:cxn ang="0">
                  <a:pos x="172" y="0"/>
                </a:cxn>
                <a:cxn ang="0">
                  <a:pos x="172" y="29"/>
                </a:cxn>
                <a:cxn ang="0">
                  <a:pos x="30" y="172"/>
                </a:cxn>
                <a:cxn ang="0">
                  <a:pos x="172" y="314"/>
                </a:cxn>
                <a:cxn ang="0">
                  <a:pos x="314" y="172"/>
                </a:cxn>
                <a:cxn ang="0">
                  <a:pos x="343" y="172"/>
                </a:cxn>
                <a:cxn ang="0">
                  <a:pos x="172" y="343"/>
                </a:cxn>
              </a:cxnLst>
              <a:rect l="0" t="0" r="r" b="b"/>
              <a:pathLst>
                <a:path w="343" h="343">
                  <a:moveTo>
                    <a:pt x="172" y="343"/>
                  </a:moveTo>
                  <a:cubicBezTo>
                    <a:pt x="77" y="343"/>
                    <a:pt x="0" y="266"/>
                    <a:pt x="0" y="172"/>
                  </a:cubicBezTo>
                  <a:cubicBezTo>
                    <a:pt x="0" y="77"/>
                    <a:pt x="77" y="0"/>
                    <a:pt x="172" y="0"/>
                  </a:cubicBezTo>
                  <a:cubicBezTo>
                    <a:pt x="172" y="29"/>
                    <a:pt x="172" y="29"/>
                    <a:pt x="172" y="29"/>
                  </a:cubicBezTo>
                  <a:cubicBezTo>
                    <a:pt x="93" y="29"/>
                    <a:pt x="30" y="93"/>
                    <a:pt x="30" y="172"/>
                  </a:cubicBezTo>
                  <a:cubicBezTo>
                    <a:pt x="30" y="250"/>
                    <a:pt x="93" y="314"/>
                    <a:pt x="172" y="314"/>
                  </a:cubicBezTo>
                  <a:cubicBezTo>
                    <a:pt x="250" y="314"/>
                    <a:pt x="314" y="250"/>
                    <a:pt x="314" y="172"/>
                  </a:cubicBezTo>
                  <a:cubicBezTo>
                    <a:pt x="343" y="172"/>
                    <a:pt x="343" y="172"/>
                    <a:pt x="343" y="172"/>
                  </a:cubicBezTo>
                  <a:cubicBezTo>
                    <a:pt x="343" y="266"/>
                    <a:pt x="266" y="343"/>
                    <a:pt x="172" y="343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Rectangle 1"/>
            <p:cNvSpPr>
              <a:spLocks noChangeArrowheads="1"/>
            </p:cNvSpPr>
            <p:nvPr/>
          </p:nvSpPr>
          <p:spPr bwMode="auto">
            <a:xfrm>
              <a:off x="837855" y="5111991"/>
              <a:ext cx="2246182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4000" b="1" dirty="0" smtClean="0">
                  <a:solidFill>
                    <a:srgbClr val="C00000"/>
                  </a:solidFill>
                  <a:latin typeface="+mj-lt"/>
                  <a:ea typeface="MS Mincho" pitchFamily="49" charset="-128"/>
                  <a:cs typeface="Times New Roman" pitchFamily="18" charset="0"/>
                </a:rPr>
                <a:t>41,0</a:t>
              </a:r>
              <a:r>
                <a:rPr lang="ru-RU" sz="6000" b="1" dirty="0" smtClean="0">
                  <a:solidFill>
                    <a:srgbClr val="C00000"/>
                  </a:solidFill>
                  <a:latin typeface="+mj-lt"/>
                  <a:ea typeface="MS Mincho" pitchFamily="49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7" name="Freeform 71"/>
            <p:cNvSpPr>
              <a:spLocks/>
            </p:cNvSpPr>
            <p:nvPr/>
          </p:nvSpPr>
          <p:spPr bwMode="auto">
            <a:xfrm flipH="1">
              <a:off x="1117476" y="4886208"/>
              <a:ext cx="1686940" cy="1675643"/>
            </a:xfrm>
            <a:custGeom>
              <a:avLst/>
              <a:gdLst/>
              <a:ahLst/>
              <a:cxnLst>
                <a:cxn ang="0">
                  <a:pos x="172" y="343"/>
                </a:cxn>
                <a:cxn ang="0">
                  <a:pos x="0" y="172"/>
                </a:cxn>
                <a:cxn ang="0">
                  <a:pos x="172" y="0"/>
                </a:cxn>
                <a:cxn ang="0">
                  <a:pos x="172" y="29"/>
                </a:cxn>
                <a:cxn ang="0">
                  <a:pos x="30" y="172"/>
                </a:cxn>
                <a:cxn ang="0">
                  <a:pos x="172" y="314"/>
                </a:cxn>
                <a:cxn ang="0">
                  <a:pos x="314" y="172"/>
                </a:cxn>
                <a:cxn ang="0">
                  <a:pos x="343" y="172"/>
                </a:cxn>
                <a:cxn ang="0">
                  <a:pos x="172" y="343"/>
                </a:cxn>
              </a:cxnLst>
              <a:rect l="0" t="0" r="r" b="b"/>
              <a:pathLst>
                <a:path w="343" h="343">
                  <a:moveTo>
                    <a:pt x="172" y="343"/>
                  </a:moveTo>
                  <a:cubicBezTo>
                    <a:pt x="77" y="343"/>
                    <a:pt x="0" y="266"/>
                    <a:pt x="0" y="172"/>
                  </a:cubicBezTo>
                  <a:cubicBezTo>
                    <a:pt x="0" y="77"/>
                    <a:pt x="77" y="0"/>
                    <a:pt x="172" y="0"/>
                  </a:cubicBezTo>
                  <a:cubicBezTo>
                    <a:pt x="172" y="29"/>
                    <a:pt x="172" y="29"/>
                    <a:pt x="172" y="29"/>
                  </a:cubicBezTo>
                  <a:cubicBezTo>
                    <a:pt x="93" y="29"/>
                    <a:pt x="30" y="93"/>
                    <a:pt x="30" y="172"/>
                  </a:cubicBezTo>
                  <a:cubicBezTo>
                    <a:pt x="30" y="250"/>
                    <a:pt x="93" y="314"/>
                    <a:pt x="172" y="314"/>
                  </a:cubicBezTo>
                  <a:cubicBezTo>
                    <a:pt x="250" y="314"/>
                    <a:pt x="314" y="250"/>
                    <a:pt x="314" y="172"/>
                  </a:cubicBezTo>
                  <a:cubicBezTo>
                    <a:pt x="343" y="172"/>
                    <a:pt x="343" y="172"/>
                    <a:pt x="343" y="172"/>
                  </a:cubicBezTo>
                  <a:cubicBezTo>
                    <a:pt x="343" y="266"/>
                    <a:pt x="266" y="343"/>
                    <a:pt x="172" y="343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879293" y="1400512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Региональные проекты</a:t>
            </a:r>
            <a:r>
              <a:rPr lang="ru-RU" sz="2000" b="1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	</a:t>
            </a:r>
            <a:endParaRPr lang="ru-RU" sz="2000" b="1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3781680"/>
              </p:ext>
            </p:extLst>
          </p:nvPr>
        </p:nvGraphicFramePr>
        <p:xfrm>
          <a:off x="7487278" y="2074749"/>
          <a:ext cx="3877407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8322">
                  <a:extLst>
                    <a:ext uri="{9D8B030D-6E8A-4147-A177-3AD203B41FA5}">
                      <a16:colId xmlns="" xmlns:a16="http://schemas.microsoft.com/office/drawing/2014/main" val="1869842194"/>
                    </a:ext>
                  </a:extLst>
                </a:gridCol>
                <a:gridCol w="3169085">
                  <a:extLst>
                    <a:ext uri="{9D8B030D-6E8A-4147-A177-3AD203B41FA5}">
                      <a16:colId xmlns="" xmlns:a16="http://schemas.microsoft.com/office/drawing/2014/main" val="508654451"/>
                    </a:ext>
                  </a:extLst>
                </a:gridCol>
              </a:tblGrid>
              <a:tr h="481495"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595959"/>
                          </a:solidFill>
                          <a:latin typeface="+mj-lt"/>
                        </a:rPr>
                        <a:t>Системные меры по повышению производительности</a:t>
                      </a:r>
                      <a:r>
                        <a:rPr lang="ru-RU" sz="1500" baseline="0" dirty="0" smtClean="0">
                          <a:solidFill>
                            <a:srgbClr val="595959"/>
                          </a:solidFill>
                          <a:latin typeface="+mj-lt"/>
                        </a:rPr>
                        <a:t> труда</a:t>
                      </a:r>
                      <a:endParaRPr lang="ru-RU" sz="1500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9648675"/>
                  </a:ext>
                </a:extLst>
              </a:tr>
              <a:tr h="481495"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  <a:p>
                      <a:r>
                        <a:rPr lang="ru-RU" sz="1500" dirty="0" smtClean="0">
                          <a:solidFill>
                            <a:srgbClr val="595959"/>
                          </a:solidFill>
                          <a:latin typeface="+mj-lt"/>
                        </a:rPr>
                        <a:t>Адресная поддержка повышения производительности труда на предприятиях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2857759"/>
                  </a:ext>
                </a:extLst>
              </a:tr>
              <a:tr h="481495"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  <a:p>
                      <a:r>
                        <a:rPr lang="ru-RU" sz="1500" dirty="0" smtClean="0">
                          <a:solidFill>
                            <a:srgbClr val="595959"/>
                          </a:solidFill>
                          <a:latin typeface="+mj-lt"/>
                        </a:rPr>
                        <a:t>Поддержка занятости и повышение эффективности рынка труда для обеспечения роста производительности труда  (Челябинская область)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0180112"/>
                  </a:ext>
                </a:extLst>
              </a:tr>
            </a:tbl>
          </a:graphicData>
        </a:graphic>
      </p:graphicFrame>
      <p:sp>
        <p:nvSpPr>
          <p:cNvPr id="17" name="Заголовок 1"/>
          <p:cNvSpPr txBox="1">
            <a:spLocks/>
          </p:cNvSpPr>
          <p:nvPr/>
        </p:nvSpPr>
        <p:spPr>
          <a:xfrm>
            <a:off x="457529" y="228728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cs typeface="Arial" panose="020B0604020202020204" pitchFamily="34" charset="0"/>
              </a:rPr>
              <a:t>ПРОИЗВОДИТЕЛЬНОСТЬ ТРУДА И ПОДДЕРЖКА ЗАНЯТОСТИ</a:t>
            </a:r>
          </a:p>
        </p:txBody>
      </p:sp>
      <p:sp>
        <p:nvSpPr>
          <p:cNvPr id="35" name="Shape 2912"/>
          <p:cNvSpPr/>
          <p:nvPr/>
        </p:nvSpPr>
        <p:spPr>
          <a:xfrm>
            <a:off x="7582531" y="2115204"/>
            <a:ext cx="496046" cy="4960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510"/>
                </a:lnTo>
                <a:lnTo>
                  <a:pt x="19081" y="21510"/>
                </a:lnTo>
                <a:lnTo>
                  <a:pt x="19081" y="19086"/>
                </a:lnTo>
                <a:lnTo>
                  <a:pt x="17822" y="19086"/>
                </a:lnTo>
                <a:cubicBezTo>
                  <a:pt x="16073" y="19086"/>
                  <a:pt x="14604" y="17632"/>
                  <a:pt x="14604" y="15836"/>
                </a:cubicBezTo>
                <a:lnTo>
                  <a:pt x="14604" y="13538"/>
                </a:lnTo>
                <a:lnTo>
                  <a:pt x="13590" y="13538"/>
                </a:lnTo>
                <a:cubicBezTo>
                  <a:pt x="13222" y="13538"/>
                  <a:pt x="12943" y="13233"/>
                  <a:pt x="12943" y="12874"/>
                </a:cubicBezTo>
                <a:cubicBezTo>
                  <a:pt x="12943" y="12766"/>
                  <a:pt x="12960" y="12676"/>
                  <a:pt x="12995" y="12622"/>
                </a:cubicBezTo>
                <a:lnTo>
                  <a:pt x="14657" y="8295"/>
                </a:lnTo>
                <a:cubicBezTo>
                  <a:pt x="14657" y="8295"/>
                  <a:pt x="14831" y="6500"/>
                  <a:pt x="14971" y="5835"/>
                </a:cubicBezTo>
                <a:cubicBezTo>
                  <a:pt x="15601" y="3034"/>
                  <a:pt x="18399" y="485"/>
                  <a:pt x="21600" y="0"/>
                </a:cubicBezTo>
                <a:close/>
                <a:moveTo>
                  <a:pt x="17507" y="9013"/>
                </a:moveTo>
                <a:cubicBezTo>
                  <a:pt x="17507" y="8511"/>
                  <a:pt x="17105" y="8098"/>
                  <a:pt x="16615" y="8098"/>
                </a:cubicBezTo>
                <a:cubicBezTo>
                  <a:pt x="16126" y="8098"/>
                  <a:pt x="15741" y="8529"/>
                  <a:pt x="15741" y="9013"/>
                </a:cubicBezTo>
                <a:cubicBezTo>
                  <a:pt x="15741" y="9516"/>
                  <a:pt x="16126" y="9911"/>
                  <a:pt x="16615" y="9911"/>
                </a:cubicBezTo>
                <a:cubicBezTo>
                  <a:pt x="17105" y="9911"/>
                  <a:pt x="17507" y="9498"/>
                  <a:pt x="17507" y="9013"/>
                </a:cubicBezTo>
                <a:close/>
                <a:moveTo>
                  <a:pt x="8623" y="12676"/>
                </a:moveTo>
                <a:cubicBezTo>
                  <a:pt x="8657" y="12748"/>
                  <a:pt x="8692" y="12856"/>
                  <a:pt x="8692" y="12946"/>
                </a:cubicBezTo>
                <a:cubicBezTo>
                  <a:pt x="8692" y="13305"/>
                  <a:pt x="8395" y="13628"/>
                  <a:pt x="8028" y="13628"/>
                </a:cubicBezTo>
                <a:lnTo>
                  <a:pt x="6996" y="13628"/>
                </a:lnTo>
                <a:lnTo>
                  <a:pt x="6996" y="15890"/>
                </a:lnTo>
                <a:cubicBezTo>
                  <a:pt x="6996" y="17686"/>
                  <a:pt x="5544" y="19176"/>
                  <a:pt x="3813" y="19176"/>
                </a:cubicBezTo>
                <a:lnTo>
                  <a:pt x="2519" y="19176"/>
                </a:lnTo>
                <a:lnTo>
                  <a:pt x="2519" y="21600"/>
                </a:lnTo>
                <a:lnTo>
                  <a:pt x="0" y="21600"/>
                </a:lnTo>
                <a:lnTo>
                  <a:pt x="0" y="72"/>
                </a:lnTo>
                <a:cubicBezTo>
                  <a:pt x="3218" y="539"/>
                  <a:pt x="6017" y="3088"/>
                  <a:pt x="6646" y="5871"/>
                </a:cubicBezTo>
                <a:cubicBezTo>
                  <a:pt x="6786" y="6554"/>
                  <a:pt x="6978" y="8331"/>
                  <a:pt x="6978" y="8331"/>
                </a:cubicBezTo>
                <a:lnTo>
                  <a:pt x="8623" y="12676"/>
                </a:lnTo>
                <a:close/>
                <a:moveTo>
                  <a:pt x="5894" y="9067"/>
                </a:moveTo>
                <a:cubicBezTo>
                  <a:pt x="5894" y="8583"/>
                  <a:pt x="5492" y="8170"/>
                  <a:pt x="5002" y="8170"/>
                </a:cubicBezTo>
                <a:cubicBezTo>
                  <a:pt x="4530" y="8170"/>
                  <a:pt x="4128" y="8583"/>
                  <a:pt x="4128" y="9067"/>
                </a:cubicBezTo>
                <a:cubicBezTo>
                  <a:pt x="4128" y="9570"/>
                  <a:pt x="4530" y="9983"/>
                  <a:pt x="5002" y="9983"/>
                </a:cubicBezTo>
                <a:cubicBezTo>
                  <a:pt x="5492" y="9983"/>
                  <a:pt x="5894" y="9570"/>
                  <a:pt x="5894" y="9067"/>
                </a:cubicBezTo>
                <a:close/>
                <a:moveTo>
                  <a:pt x="15164" y="2370"/>
                </a:moveTo>
                <a:cubicBezTo>
                  <a:pt x="15251" y="2424"/>
                  <a:pt x="15304" y="2442"/>
                  <a:pt x="15391" y="2460"/>
                </a:cubicBezTo>
                <a:cubicBezTo>
                  <a:pt x="15583" y="2496"/>
                  <a:pt x="15776" y="2406"/>
                  <a:pt x="15863" y="2226"/>
                </a:cubicBezTo>
                <a:cubicBezTo>
                  <a:pt x="16003" y="1993"/>
                  <a:pt x="15951" y="1670"/>
                  <a:pt x="15706" y="1508"/>
                </a:cubicBezTo>
                <a:cubicBezTo>
                  <a:pt x="15479" y="1365"/>
                  <a:pt x="15164" y="1436"/>
                  <a:pt x="15024" y="1670"/>
                </a:cubicBezTo>
                <a:cubicBezTo>
                  <a:pt x="14866" y="1903"/>
                  <a:pt x="14936" y="2208"/>
                  <a:pt x="15164" y="2370"/>
                </a:cubicBezTo>
                <a:close/>
                <a:moveTo>
                  <a:pt x="5824" y="2603"/>
                </a:moveTo>
                <a:cubicBezTo>
                  <a:pt x="5947" y="2621"/>
                  <a:pt x="6051" y="2568"/>
                  <a:pt x="6156" y="2514"/>
                </a:cubicBezTo>
                <a:cubicBezTo>
                  <a:pt x="6401" y="2352"/>
                  <a:pt x="6454" y="2029"/>
                  <a:pt x="6296" y="1796"/>
                </a:cubicBezTo>
                <a:cubicBezTo>
                  <a:pt x="6139" y="1562"/>
                  <a:pt x="5824" y="1490"/>
                  <a:pt x="5597" y="1670"/>
                </a:cubicBezTo>
                <a:cubicBezTo>
                  <a:pt x="5369" y="1813"/>
                  <a:pt x="5299" y="2137"/>
                  <a:pt x="5474" y="2370"/>
                </a:cubicBezTo>
                <a:cubicBezTo>
                  <a:pt x="5544" y="2514"/>
                  <a:pt x="5684" y="2603"/>
                  <a:pt x="5824" y="2603"/>
                </a:cubicBezTo>
                <a:close/>
                <a:moveTo>
                  <a:pt x="8098" y="1472"/>
                </a:moveTo>
                <a:cubicBezTo>
                  <a:pt x="8168" y="1472"/>
                  <a:pt x="8220" y="1472"/>
                  <a:pt x="8308" y="1454"/>
                </a:cubicBezTo>
                <a:cubicBezTo>
                  <a:pt x="8588" y="1365"/>
                  <a:pt x="8727" y="1095"/>
                  <a:pt x="8640" y="808"/>
                </a:cubicBezTo>
                <a:cubicBezTo>
                  <a:pt x="8553" y="539"/>
                  <a:pt x="8273" y="377"/>
                  <a:pt x="8010" y="449"/>
                </a:cubicBezTo>
                <a:cubicBezTo>
                  <a:pt x="7748" y="539"/>
                  <a:pt x="7591" y="826"/>
                  <a:pt x="7678" y="1113"/>
                </a:cubicBezTo>
                <a:cubicBezTo>
                  <a:pt x="7713" y="1329"/>
                  <a:pt x="7888" y="1454"/>
                  <a:pt x="8098" y="1472"/>
                </a:cubicBezTo>
                <a:close/>
                <a:moveTo>
                  <a:pt x="13625" y="1023"/>
                </a:moveTo>
                <a:cubicBezTo>
                  <a:pt x="13712" y="736"/>
                  <a:pt x="13537" y="449"/>
                  <a:pt x="13292" y="377"/>
                </a:cubicBezTo>
                <a:cubicBezTo>
                  <a:pt x="13012" y="287"/>
                  <a:pt x="12750" y="449"/>
                  <a:pt x="12663" y="718"/>
                </a:cubicBezTo>
                <a:cubicBezTo>
                  <a:pt x="12575" y="1005"/>
                  <a:pt x="12750" y="1275"/>
                  <a:pt x="12995" y="1365"/>
                </a:cubicBezTo>
                <a:cubicBezTo>
                  <a:pt x="13047" y="1365"/>
                  <a:pt x="13065" y="1383"/>
                  <a:pt x="13082" y="1383"/>
                </a:cubicBezTo>
                <a:cubicBezTo>
                  <a:pt x="13327" y="1400"/>
                  <a:pt x="13537" y="1257"/>
                  <a:pt x="13625" y="1023"/>
                </a:cubicBezTo>
                <a:close/>
                <a:moveTo>
                  <a:pt x="10616" y="0"/>
                </a:moveTo>
                <a:cubicBezTo>
                  <a:pt x="10354" y="0"/>
                  <a:pt x="10109" y="233"/>
                  <a:pt x="10109" y="521"/>
                </a:cubicBezTo>
                <a:cubicBezTo>
                  <a:pt x="10109" y="772"/>
                  <a:pt x="10319" y="1005"/>
                  <a:pt x="10581" y="1041"/>
                </a:cubicBezTo>
                <a:cubicBezTo>
                  <a:pt x="10599" y="1041"/>
                  <a:pt x="10616" y="1041"/>
                  <a:pt x="10634" y="1041"/>
                </a:cubicBezTo>
                <a:cubicBezTo>
                  <a:pt x="10914" y="1041"/>
                  <a:pt x="11141" y="808"/>
                  <a:pt x="11141" y="521"/>
                </a:cubicBezTo>
                <a:cubicBezTo>
                  <a:pt x="11141" y="233"/>
                  <a:pt x="10914" y="0"/>
                  <a:pt x="10616" y="0"/>
                </a:cubicBezTo>
                <a:close/>
              </a:path>
            </a:pathLst>
          </a:custGeom>
          <a:solidFill>
            <a:srgbClr val="2E3D87"/>
          </a:solidFill>
          <a:ln w="3175">
            <a:miter lim="400000"/>
          </a:ln>
        </p:spPr>
        <p:txBody>
          <a:bodyPr lIns="45719" rIns="45719" anchor="ctr"/>
          <a:lstStyle/>
          <a:p>
            <a:pPr algn="l" defTabSz="457200">
              <a:lnSpc>
                <a:spcPct val="93000"/>
              </a:lnSpc>
              <a:defRPr sz="18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6" name="Shape 2879"/>
          <p:cNvSpPr/>
          <p:nvPr/>
        </p:nvSpPr>
        <p:spPr>
          <a:xfrm>
            <a:off x="7608584" y="4165292"/>
            <a:ext cx="510087" cy="5100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extrusionOk="0">
                <a:moveTo>
                  <a:pt x="1845" y="5346"/>
                </a:moveTo>
                <a:cubicBezTo>
                  <a:pt x="1845" y="6207"/>
                  <a:pt x="2499" y="6889"/>
                  <a:pt x="3287" y="6889"/>
                </a:cubicBezTo>
                <a:lnTo>
                  <a:pt x="3304" y="6889"/>
                </a:lnTo>
                <a:cubicBezTo>
                  <a:pt x="4092" y="6889"/>
                  <a:pt x="4712" y="6207"/>
                  <a:pt x="4712" y="5382"/>
                </a:cubicBezTo>
                <a:cubicBezTo>
                  <a:pt x="4712" y="5364"/>
                  <a:pt x="4712" y="5364"/>
                  <a:pt x="4712" y="5364"/>
                </a:cubicBezTo>
                <a:cubicBezTo>
                  <a:pt x="4712" y="5364"/>
                  <a:pt x="4712" y="5364"/>
                  <a:pt x="4712" y="5346"/>
                </a:cubicBezTo>
                <a:cubicBezTo>
                  <a:pt x="4712" y="4485"/>
                  <a:pt x="4075" y="3821"/>
                  <a:pt x="3287" y="3821"/>
                </a:cubicBezTo>
                <a:cubicBezTo>
                  <a:pt x="2499" y="3821"/>
                  <a:pt x="1845" y="4485"/>
                  <a:pt x="1845" y="5346"/>
                </a:cubicBezTo>
                <a:close/>
                <a:moveTo>
                  <a:pt x="5635" y="5346"/>
                </a:moveTo>
                <a:cubicBezTo>
                  <a:pt x="5635" y="6207"/>
                  <a:pt x="6289" y="6889"/>
                  <a:pt x="7077" y="6889"/>
                </a:cubicBezTo>
                <a:cubicBezTo>
                  <a:pt x="7865" y="6889"/>
                  <a:pt x="8502" y="6189"/>
                  <a:pt x="8502" y="5346"/>
                </a:cubicBezTo>
                <a:cubicBezTo>
                  <a:pt x="8502" y="4485"/>
                  <a:pt x="7865" y="3821"/>
                  <a:pt x="7077" y="3821"/>
                </a:cubicBezTo>
                <a:cubicBezTo>
                  <a:pt x="6289" y="3821"/>
                  <a:pt x="5635" y="4503"/>
                  <a:pt x="5635" y="5346"/>
                </a:cubicBezTo>
                <a:close/>
                <a:moveTo>
                  <a:pt x="3689" y="1525"/>
                </a:moveTo>
                <a:cubicBezTo>
                  <a:pt x="3689" y="2386"/>
                  <a:pt x="4327" y="3068"/>
                  <a:pt x="5115" y="3068"/>
                </a:cubicBezTo>
                <a:cubicBezTo>
                  <a:pt x="5903" y="3068"/>
                  <a:pt x="6540" y="2386"/>
                  <a:pt x="6540" y="1525"/>
                </a:cubicBezTo>
                <a:cubicBezTo>
                  <a:pt x="6540" y="646"/>
                  <a:pt x="5903" y="0"/>
                  <a:pt x="5115" y="0"/>
                </a:cubicBezTo>
                <a:cubicBezTo>
                  <a:pt x="4327" y="0"/>
                  <a:pt x="3689" y="646"/>
                  <a:pt x="3689" y="1525"/>
                </a:cubicBezTo>
                <a:close/>
                <a:moveTo>
                  <a:pt x="7563" y="1525"/>
                </a:moveTo>
                <a:cubicBezTo>
                  <a:pt x="7563" y="2386"/>
                  <a:pt x="8201" y="3068"/>
                  <a:pt x="8989" y="3068"/>
                </a:cubicBezTo>
                <a:cubicBezTo>
                  <a:pt x="9777" y="3068"/>
                  <a:pt x="10414" y="2386"/>
                  <a:pt x="10414" y="1525"/>
                </a:cubicBezTo>
                <a:cubicBezTo>
                  <a:pt x="10414" y="646"/>
                  <a:pt x="9777" y="0"/>
                  <a:pt x="8989" y="0"/>
                </a:cubicBezTo>
                <a:cubicBezTo>
                  <a:pt x="8201" y="0"/>
                  <a:pt x="7563" y="646"/>
                  <a:pt x="7563" y="1525"/>
                </a:cubicBezTo>
                <a:close/>
                <a:moveTo>
                  <a:pt x="11219" y="1525"/>
                </a:moveTo>
                <a:cubicBezTo>
                  <a:pt x="11219" y="2386"/>
                  <a:pt x="11873" y="3068"/>
                  <a:pt x="12661" y="3068"/>
                </a:cubicBezTo>
                <a:cubicBezTo>
                  <a:pt x="13450" y="3068"/>
                  <a:pt x="14087" y="2386"/>
                  <a:pt x="14087" y="1525"/>
                </a:cubicBezTo>
                <a:cubicBezTo>
                  <a:pt x="14087" y="646"/>
                  <a:pt x="13450" y="0"/>
                  <a:pt x="12661" y="0"/>
                </a:cubicBezTo>
                <a:cubicBezTo>
                  <a:pt x="11873" y="0"/>
                  <a:pt x="11219" y="646"/>
                  <a:pt x="11219" y="1525"/>
                </a:cubicBezTo>
                <a:close/>
                <a:moveTo>
                  <a:pt x="14892" y="1525"/>
                </a:moveTo>
                <a:cubicBezTo>
                  <a:pt x="14892" y="2368"/>
                  <a:pt x="15529" y="3068"/>
                  <a:pt x="16334" y="3068"/>
                </a:cubicBezTo>
                <a:cubicBezTo>
                  <a:pt x="17139" y="3068"/>
                  <a:pt x="17760" y="2386"/>
                  <a:pt x="17760" y="1525"/>
                </a:cubicBezTo>
                <a:cubicBezTo>
                  <a:pt x="17760" y="646"/>
                  <a:pt x="17122" y="0"/>
                  <a:pt x="16334" y="0"/>
                </a:cubicBezTo>
                <a:cubicBezTo>
                  <a:pt x="15546" y="0"/>
                  <a:pt x="14892" y="700"/>
                  <a:pt x="14892" y="1525"/>
                </a:cubicBezTo>
                <a:close/>
                <a:moveTo>
                  <a:pt x="13131" y="5346"/>
                </a:moveTo>
                <a:cubicBezTo>
                  <a:pt x="13131" y="6207"/>
                  <a:pt x="13768" y="6889"/>
                  <a:pt x="14557" y="6889"/>
                </a:cubicBezTo>
                <a:cubicBezTo>
                  <a:pt x="15361" y="6889"/>
                  <a:pt x="15982" y="6189"/>
                  <a:pt x="15982" y="5346"/>
                </a:cubicBezTo>
                <a:cubicBezTo>
                  <a:pt x="15982" y="4485"/>
                  <a:pt x="15345" y="3821"/>
                  <a:pt x="14557" y="3821"/>
                </a:cubicBezTo>
                <a:cubicBezTo>
                  <a:pt x="13768" y="3821"/>
                  <a:pt x="13131" y="4503"/>
                  <a:pt x="13131" y="5346"/>
                </a:cubicBezTo>
                <a:close/>
                <a:moveTo>
                  <a:pt x="9224" y="5346"/>
                </a:moveTo>
                <a:cubicBezTo>
                  <a:pt x="9224" y="6207"/>
                  <a:pt x="9878" y="6889"/>
                  <a:pt x="10666" y="6889"/>
                </a:cubicBezTo>
                <a:cubicBezTo>
                  <a:pt x="11454" y="6889"/>
                  <a:pt x="12091" y="6189"/>
                  <a:pt x="12091" y="5346"/>
                </a:cubicBezTo>
                <a:cubicBezTo>
                  <a:pt x="12091" y="4485"/>
                  <a:pt x="11454" y="3821"/>
                  <a:pt x="10666" y="3821"/>
                </a:cubicBezTo>
                <a:cubicBezTo>
                  <a:pt x="9861" y="3821"/>
                  <a:pt x="9224" y="4503"/>
                  <a:pt x="9224" y="5346"/>
                </a:cubicBezTo>
                <a:close/>
                <a:moveTo>
                  <a:pt x="16888" y="5346"/>
                </a:moveTo>
                <a:cubicBezTo>
                  <a:pt x="16888" y="6207"/>
                  <a:pt x="17542" y="6889"/>
                  <a:pt x="18330" y="6889"/>
                </a:cubicBezTo>
                <a:cubicBezTo>
                  <a:pt x="19118" y="6889"/>
                  <a:pt x="19755" y="6189"/>
                  <a:pt x="19755" y="5346"/>
                </a:cubicBezTo>
                <a:cubicBezTo>
                  <a:pt x="19755" y="4485"/>
                  <a:pt x="19118" y="3821"/>
                  <a:pt x="18330" y="3821"/>
                </a:cubicBezTo>
                <a:cubicBezTo>
                  <a:pt x="17542" y="3821"/>
                  <a:pt x="16888" y="4503"/>
                  <a:pt x="16888" y="5346"/>
                </a:cubicBezTo>
                <a:close/>
                <a:moveTo>
                  <a:pt x="6490" y="9150"/>
                </a:moveTo>
                <a:lnTo>
                  <a:pt x="6490" y="14119"/>
                </a:lnTo>
                <a:cubicBezTo>
                  <a:pt x="6490" y="15016"/>
                  <a:pt x="5383" y="15016"/>
                  <a:pt x="5383" y="14119"/>
                </a:cubicBezTo>
                <a:lnTo>
                  <a:pt x="5383" y="9454"/>
                </a:lnTo>
                <a:cubicBezTo>
                  <a:pt x="5383" y="9365"/>
                  <a:pt x="5316" y="9257"/>
                  <a:pt x="5199" y="9257"/>
                </a:cubicBezTo>
                <a:cubicBezTo>
                  <a:pt x="5115" y="9257"/>
                  <a:pt x="5014" y="9329"/>
                  <a:pt x="5014" y="9454"/>
                </a:cubicBezTo>
                <a:lnTo>
                  <a:pt x="5014" y="20757"/>
                </a:lnTo>
                <a:cubicBezTo>
                  <a:pt x="5014" y="21241"/>
                  <a:pt x="4645" y="21600"/>
                  <a:pt x="4226" y="21600"/>
                </a:cubicBezTo>
                <a:cubicBezTo>
                  <a:pt x="3790" y="21600"/>
                  <a:pt x="3438" y="21205"/>
                  <a:pt x="3438" y="20757"/>
                </a:cubicBezTo>
                <a:lnTo>
                  <a:pt x="3438" y="15142"/>
                </a:lnTo>
                <a:cubicBezTo>
                  <a:pt x="3438" y="15070"/>
                  <a:pt x="3388" y="14962"/>
                  <a:pt x="3253" y="14962"/>
                </a:cubicBezTo>
                <a:lnTo>
                  <a:pt x="3220" y="14962"/>
                </a:lnTo>
                <a:cubicBezTo>
                  <a:pt x="3136" y="14962"/>
                  <a:pt x="3035" y="15016"/>
                  <a:pt x="3035" y="15142"/>
                </a:cubicBezTo>
                <a:lnTo>
                  <a:pt x="3035" y="20757"/>
                </a:lnTo>
                <a:cubicBezTo>
                  <a:pt x="3035" y="21241"/>
                  <a:pt x="2683" y="21600"/>
                  <a:pt x="2247" y="21600"/>
                </a:cubicBezTo>
                <a:cubicBezTo>
                  <a:pt x="1811" y="21600"/>
                  <a:pt x="1459" y="21205"/>
                  <a:pt x="1459" y="20757"/>
                </a:cubicBezTo>
                <a:lnTo>
                  <a:pt x="1459" y="9472"/>
                </a:lnTo>
                <a:cubicBezTo>
                  <a:pt x="1459" y="9365"/>
                  <a:pt x="1409" y="9275"/>
                  <a:pt x="1291" y="9275"/>
                </a:cubicBezTo>
                <a:cubicBezTo>
                  <a:pt x="1207" y="9275"/>
                  <a:pt x="1107" y="9347"/>
                  <a:pt x="1107" y="9472"/>
                </a:cubicBezTo>
                <a:lnTo>
                  <a:pt x="1107" y="14137"/>
                </a:lnTo>
                <a:cubicBezTo>
                  <a:pt x="1107" y="15034"/>
                  <a:pt x="0" y="15034"/>
                  <a:pt x="0" y="14137"/>
                </a:cubicBezTo>
                <a:lnTo>
                  <a:pt x="0" y="9167"/>
                </a:lnTo>
                <a:cubicBezTo>
                  <a:pt x="0" y="8073"/>
                  <a:pt x="620" y="7212"/>
                  <a:pt x="1593" y="7212"/>
                </a:cubicBezTo>
                <a:lnTo>
                  <a:pt x="4813" y="7212"/>
                </a:lnTo>
                <a:cubicBezTo>
                  <a:pt x="5903" y="7158"/>
                  <a:pt x="6507" y="8019"/>
                  <a:pt x="6490" y="9150"/>
                </a:cubicBezTo>
                <a:close/>
                <a:moveTo>
                  <a:pt x="13852" y="9150"/>
                </a:moveTo>
                <a:lnTo>
                  <a:pt x="13852" y="14119"/>
                </a:lnTo>
                <a:cubicBezTo>
                  <a:pt x="13852" y="15016"/>
                  <a:pt x="12745" y="15016"/>
                  <a:pt x="12745" y="14119"/>
                </a:cubicBezTo>
                <a:lnTo>
                  <a:pt x="12745" y="9454"/>
                </a:lnTo>
                <a:cubicBezTo>
                  <a:pt x="12745" y="9365"/>
                  <a:pt x="12678" y="9257"/>
                  <a:pt x="12561" y="9257"/>
                </a:cubicBezTo>
                <a:cubicBezTo>
                  <a:pt x="12477" y="9257"/>
                  <a:pt x="12376" y="9329"/>
                  <a:pt x="12376" y="9454"/>
                </a:cubicBezTo>
                <a:lnTo>
                  <a:pt x="12376" y="20757"/>
                </a:lnTo>
                <a:cubicBezTo>
                  <a:pt x="12376" y="21241"/>
                  <a:pt x="12007" y="21600"/>
                  <a:pt x="11588" y="21600"/>
                </a:cubicBezTo>
                <a:cubicBezTo>
                  <a:pt x="11152" y="21600"/>
                  <a:pt x="10800" y="21205"/>
                  <a:pt x="10800" y="20757"/>
                </a:cubicBezTo>
                <a:lnTo>
                  <a:pt x="10800" y="15142"/>
                </a:lnTo>
                <a:cubicBezTo>
                  <a:pt x="10800" y="15070"/>
                  <a:pt x="10750" y="14962"/>
                  <a:pt x="10616" y="14962"/>
                </a:cubicBezTo>
                <a:lnTo>
                  <a:pt x="10582" y="14962"/>
                </a:lnTo>
                <a:cubicBezTo>
                  <a:pt x="10498" y="14962"/>
                  <a:pt x="10398" y="15016"/>
                  <a:pt x="10398" y="15142"/>
                </a:cubicBezTo>
                <a:lnTo>
                  <a:pt x="10398" y="20757"/>
                </a:lnTo>
                <a:cubicBezTo>
                  <a:pt x="10398" y="21241"/>
                  <a:pt x="10045" y="21600"/>
                  <a:pt x="9609" y="21600"/>
                </a:cubicBezTo>
                <a:cubicBezTo>
                  <a:pt x="9173" y="21600"/>
                  <a:pt x="8821" y="21205"/>
                  <a:pt x="8821" y="20757"/>
                </a:cubicBezTo>
                <a:lnTo>
                  <a:pt x="8821" y="9472"/>
                </a:lnTo>
                <a:cubicBezTo>
                  <a:pt x="8821" y="9365"/>
                  <a:pt x="8771" y="9275"/>
                  <a:pt x="8653" y="9275"/>
                </a:cubicBezTo>
                <a:cubicBezTo>
                  <a:pt x="8570" y="9275"/>
                  <a:pt x="8469" y="9347"/>
                  <a:pt x="8469" y="9472"/>
                </a:cubicBezTo>
                <a:lnTo>
                  <a:pt x="8469" y="14137"/>
                </a:lnTo>
                <a:cubicBezTo>
                  <a:pt x="8469" y="15034"/>
                  <a:pt x="7362" y="15034"/>
                  <a:pt x="7362" y="14137"/>
                </a:cubicBezTo>
                <a:lnTo>
                  <a:pt x="7362" y="9167"/>
                </a:lnTo>
                <a:cubicBezTo>
                  <a:pt x="7362" y="8073"/>
                  <a:pt x="7983" y="7212"/>
                  <a:pt x="8955" y="7212"/>
                </a:cubicBezTo>
                <a:lnTo>
                  <a:pt x="12175" y="7212"/>
                </a:lnTo>
                <a:cubicBezTo>
                  <a:pt x="13282" y="7158"/>
                  <a:pt x="13886" y="8019"/>
                  <a:pt x="13852" y="9150"/>
                </a:cubicBezTo>
                <a:close/>
                <a:moveTo>
                  <a:pt x="21566" y="9150"/>
                </a:moveTo>
                <a:lnTo>
                  <a:pt x="21566" y="14119"/>
                </a:lnTo>
                <a:cubicBezTo>
                  <a:pt x="21566" y="15016"/>
                  <a:pt x="20460" y="15016"/>
                  <a:pt x="20460" y="14119"/>
                </a:cubicBezTo>
                <a:lnTo>
                  <a:pt x="20460" y="9454"/>
                </a:lnTo>
                <a:cubicBezTo>
                  <a:pt x="20460" y="9365"/>
                  <a:pt x="20409" y="9257"/>
                  <a:pt x="20275" y="9257"/>
                </a:cubicBezTo>
                <a:cubicBezTo>
                  <a:pt x="20208" y="9257"/>
                  <a:pt x="20107" y="9329"/>
                  <a:pt x="20107" y="9454"/>
                </a:cubicBezTo>
                <a:lnTo>
                  <a:pt x="20107" y="20757"/>
                </a:lnTo>
                <a:cubicBezTo>
                  <a:pt x="20107" y="21241"/>
                  <a:pt x="19739" y="21600"/>
                  <a:pt x="19319" y="21600"/>
                </a:cubicBezTo>
                <a:cubicBezTo>
                  <a:pt x="18866" y="21600"/>
                  <a:pt x="18531" y="21205"/>
                  <a:pt x="18531" y="20757"/>
                </a:cubicBezTo>
                <a:lnTo>
                  <a:pt x="18531" y="15142"/>
                </a:lnTo>
                <a:cubicBezTo>
                  <a:pt x="18531" y="15070"/>
                  <a:pt x="18464" y="14962"/>
                  <a:pt x="18347" y="14962"/>
                </a:cubicBezTo>
                <a:lnTo>
                  <a:pt x="18313" y="14962"/>
                </a:lnTo>
                <a:cubicBezTo>
                  <a:pt x="18229" y="14962"/>
                  <a:pt x="18129" y="15016"/>
                  <a:pt x="18129" y="15142"/>
                </a:cubicBezTo>
                <a:lnTo>
                  <a:pt x="18129" y="20757"/>
                </a:lnTo>
                <a:cubicBezTo>
                  <a:pt x="18129" y="21241"/>
                  <a:pt x="17760" y="21600"/>
                  <a:pt x="17340" y="21600"/>
                </a:cubicBezTo>
                <a:cubicBezTo>
                  <a:pt x="16888" y="21600"/>
                  <a:pt x="16552" y="21205"/>
                  <a:pt x="16552" y="20757"/>
                </a:cubicBezTo>
                <a:lnTo>
                  <a:pt x="16552" y="9472"/>
                </a:lnTo>
                <a:cubicBezTo>
                  <a:pt x="16552" y="9365"/>
                  <a:pt x="16485" y="9275"/>
                  <a:pt x="16368" y="9275"/>
                </a:cubicBezTo>
                <a:cubicBezTo>
                  <a:pt x="16284" y="9275"/>
                  <a:pt x="16183" y="9347"/>
                  <a:pt x="16183" y="9472"/>
                </a:cubicBezTo>
                <a:lnTo>
                  <a:pt x="16183" y="14137"/>
                </a:lnTo>
                <a:cubicBezTo>
                  <a:pt x="16183" y="15034"/>
                  <a:pt x="15076" y="15034"/>
                  <a:pt x="15076" y="14137"/>
                </a:cubicBezTo>
                <a:lnTo>
                  <a:pt x="15076" y="9167"/>
                </a:lnTo>
                <a:cubicBezTo>
                  <a:pt x="15076" y="8073"/>
                  <a:pt x="15697" y="7212"/>
                  <a:pt x="16670" y="7212"/>
                </a:cubicBezTo>
                <a:lnTo>
                  <a:pt x="19906" y="7212"/>
                </a:lnTo>
                <a:cubicBezTo>
                  <a:pt x="20996" y="7158"/>
                  <a:pt x="21600" y="8019"/>
                  <a:pt x="21566" y="9150"/>
                </a:cubicBezTo>
                <a:close/>
              </a:path>
            </a:pathLst>
          </a:custGeom>
          <a:solidFill>
            <a:srgbClr val="2E3D87"/>
          </a:solidFill>
          <a:ln w="3175">
            <a:miter lim="400000"/>
          </a:ln>
        </p:spPr>
        <p:txBody>
          <a:bodyPr lIns="45719" rIns="45719" anchor="ctr"/>
          <a:lstStyle/>
          <a:p>
            <a:pPr algn="l" defTabSz="457200">
              <a:lnSpc>
                <a:spcPct val="93000"/>
              </a:lnSpc>
              <a:defRPr sz="18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37" name="Group 45"/>
          <p:cNvGrpSpPr/>
          <p:nvPr/>
        </p:nvGrpSpPr>
        <p:grpSpPr>
          <a:xfrm>
            <a:off x="7571393" y="2934415"/>
            <a:ext cx="584468" cy="584468"/>
            <a:chOff x="2684463" y="3948114"/>
            <a:chExt cx="641350" cy="725487"/>
          </a:xfrm>
          <a:solidFill>
            <a:srgbClr val="2E3D87"/>
          </a:solidFill>
        </p:grpSpPr>
        <p:sp>
          <p:nvSpPr>
            <p:cNvPr id="38" name="Freeform 90"/>
            <p:cNvSpPr>
              <a:spLocks/>
            </p:cNvSpPr>
            <p:nvPr/>
          </p:nvSpPr>
          <p:spPr bwMode="auto">
            <a:xfrm>
              <a:off x="2684463" y="4194176"/>
              <a:ext cx="520700" cy="479425"/>
            </a:xfrm>
            <a:custGeom>
              <a:avLst/>
              <a:gdLst/>
              <a:ahLst/>
              <a:cxnLst>
                <a:cxn ang="0">
                  <a:pos x="309" y="281"/>
                </a:cxn>
                <a:cxn ang="0">
                  <a:pos x="309" y="125"/>
                </a:cxn>
                <a:cxn ang="0">
                  <a:pos x="172" y="125"/>
                </a:cxn>
                <a:cxn ang="0">
                  <a:pos x="172" y="22"/>
                </a:cxn>
                <a:cxn ang="0">
                  <a:pos x="117" y="22"/>
                </a:cxn>
                <a:cxn ang="0">
                  <a:pos x="117" y="125"/>
                </a:cxn>
                <a:cxn ang="0">
                  <a:pos x="87" y="125"/>
                </a:cxn>
                <a:cxn ang="0">
                  <a:pos x="87" y="0"/>
                </a:cxn>
                <a:cxn ang="0">
                  <a:pos x="32" y="0"/>
                </a:cxn>
                <a:cxn ang="0">
                  <a:pos x="32" y="125"/>
                </a:cxn>
                <a:cxn ang="0">
                  <a:pos x="21" y="125"/>
                </a:cxn>
                <a:cxn ang="0">
                  <a:pos x="21" y="281"/>
                </a:cxn>
                <a:cxn ang="0">
                  <a:pos x="0" y="281"/>
                </a:cxn>
                <a:cxn ang="0">
                  <a:pos x="0" y="302"/>
                </a:cxn>
                <a:cxn ang="0">
                  <a:pos x="328" y="302"/>
                </a:cxn>
                <a:cxn ang="0">
                  <a:pos x="328" y="281"/>
                </a:cxn>
                <a:cxn ang="0">
                  <a:pos x="309" y="281"/>
                </a:cxn>
              </a:cxnLst>
              <a:rect l="0" t="0" r="r" b="b"/>
              <a:pathLst>
                <a:path w="328" h="302">
                  <a:moveTo>
                    <a:pt x="309" y="281"/>
                  </a:moveTo>
                  <a:lnTo>
                    <a:pt x="309" y="125"/>
                  </a:lnTo>
                  <a:lnTo>
                    <a:pt x="172" y="125"/>
                  </a:lnTo>
                  <a:lnTo>
                    <a:pt x="172" y="22"/>
                  </a:lnTo>
                  <a:lnTo>
                    <a:pt x="117" y="22"/>
                  </a:lnTo>
                  <a:lnTo>
                    <a:pt x="117" y="125"/>
                  </a:lnTo>
                  <a:lnTo>
                    <a:pt x="87" y="125"/>
                  </a:lnTo>
                  <a:lnTo>
                    <a:pt x="87" y="0"/>
                  </a:lnTo>
                  <a:lnTo>
                    <a:pt x="32" y="0"/>
                  </a:lnTo>
                  <a:lnTo>
                    <a:pt x="32" y="125"/>
                  </a:lnTo>
                  <a:lnTo>
                    <a:pt x="21" y="125"/>
                  </a:lnTo>
                  <a:lnTo>
                    <a:pt x="21" y="281"/>
                  </a:lnTo>
                  <a:lnTo>
                    <a:pt x="0" y="281"/>
                  </a:lnTo>
                  <a:lnTo>
                    <a:pt x="0" y="302"/>
                  </a:lnTo>
                  <a:lnTo>
                    <a:pt x="328" y="302"/>
                  </a:lnTo>
                  <a:lnTo>
                    <a:pt x="328" y="281"/>
                  </a:lnTo>
                  <a:lnTo>
                    <a:pt x="309" y="28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Rectangle 91"/>
            <p:cNvSpPr>
              <a:spLocks noChangeArrowheads="1"/>
            </p:cNvSpPr>
            <p:nvPr/>
          </p:nvSpPr>
          <p:spPr bwMode="auto">
            <a:xfrm>
              <a:off x="2752725" y="4435476"/>
              <a:ext cx="58738" cy="603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Rectangle 92"/>
            <p:cNvSpPr>
              <a:spLocks noChangeArrowheads="1"/>
            </p:cNvSpPr>
            <p:nvPr/>
          </p:nvSpPr>
          <p:spPr bwMode="auto">
            <a:xfrm>
              <a:off x="2865438" y="4435476"/>
              <a:ext cx="60325" cy="603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Rectangle 93"/>
            <p:cNvSpPr>
              <a:spLocks noChangeArrowheads="1"/>
            </p:cNvSpPr>
            <p:nvPr/>
          </p:nvSpPr>
          <p:spPr bwMode="auto">
            <a:xfrm>
              <a:off x="2978150" y="4435476"/>
              <a:ext cx="60325" cy="603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Rectangle 94"/>
            <p:cNvSpPr>
              <a:spLocks noChangeArrowheads="1"/>
            </p:cNvSpPr>
            <p:nvPr/>
          </p:nvSpPr>
          <p:spPr bwMode="auto">
            <a:xfrm>
              <a:off x="3090863" y="4435476"/>
              <a:ext cx="58738" cy="603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Rectangle 95"/>
            <p:cNvSpPr>
              <a:spLocks noChangeArrowheads="1"/>
            </p:cNvSpPr>
            <p:nvPr/>
          </p:nvSpPr>
          <p:spPr bwMode="auto">
            <a:xfrm>
              <a:off x="2752725" y="4545014"/>
              <a:ext cx="58738" cy="603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Rectangle 96"/>
            <p:cNvSpPr>
              <a:spLocks noChangeArrowheads="1"/>
            </p:cNvSpPr>
            <p:nvPr/>
          </p:nvSpPr>
          <p:spPr bwMode="auto">
            <a:xfrm>
              <a:off x="2865438" y="4545014"/>
              <a:ext cx="60325" cy="603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Rectangle 97"/>
            <p:cNvSpPr>
              <a:spLocks noChangeArrowheads="1"/>
            </p:cNvSpPr>
            <p:nvPr/>
          </p:nvSpPr>
          <p:spPr bwMode="auto">
            <a:xfrm>
              <a:off x="2978150" y="4545014"/>
              <a:ext cx="60325" cy="603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Rectangle 98"/>
            <p:cNvSpPr>
              <a:spLocks noChangeArrowheads="1"/>
            </p:cNvSpPr>
            <p:nvPr/>
          </p:nvSpPr>
          <p:spPr bwMode="auto">
            <a:xfrm>
              <a:off x="3090863" y="4545014"/>
              <a:ext cx="58738" cy="603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99"/>
            <p:cNvSpPr>
              <a:spLocks/>
            </p:cNvSpPr>
            <p:nvPr/>
          </p:nvSpPr>
          <p:spPr bwMode="auto">
            <a:xfrm>
              <a:off x="2838450" y="3976689"/>
              <a:ext cx="487363" cy="223838"/>
            </a:xfrm>
            <a:custGeom>
              <a:avLst/>
              <a:gdLst/>
              <a:ahLst/>
              <a:cxnLst>
                <a:cxn ang="0">
                  <a:pos x="6" y="109"/>
                </a:cxn>
                <a:cxn ang="0">
                  <a:pos x="27" y="86"/>
                </a:cxn>
                <a:cxn ang="0">
                  <a:pos x="47" y="72"/>
                </a:cxn>
                <a:cxn ang="0">
                  <a:pos x="52" y="62"/>
                </a:cxn>
                <a:cxn ang="0">
                  <a:pos x="68" y="61"/>
                </a:cxn>
                <a:cxn ang="0">
                  <a:pos x="74" y="27"/>
                </a:cxn>
                <a:cxn ang="0">
                  <a:pos x="99" y="11"/>
                </a:cxn>
                <a:cxn ang="0">
                  <a:pos x="117" y="15"/>
                </a:cxn>
                <a:cxn ang="0">
                  <a:pos x="143" y="1"/>
                </a:cxn>
                <a:cxn ang="0">
                  <a:pos x="171" y="18"/>
                </a:cxn>
                <a:cxn ang="0">
                  <a:pos x="218" y="30"/>
                </a:cxn>
                <a:cxn ang="0">
                  <a:pos x="258" y="34"/>
                </a:cxn>
                <a:cxn ang="0">
                  <a:pos x="274" y="48"/>
                </a:cxn>
                <a:cxn ang="0">
                  <a:pos x="272" y="67"/>
                </a:cxn>
                <a:cxn ang="0">
                  <a:pos x="287" y="113"/>
                </a:cxn>
                <a:cxn ang="0">
                  <a:pos x="275" y="124"/>
                </a:cxn>
                <a:cxn ang="0">
                  <a:pos x="228" y="111"/>
                </a:cxn>
                <a:cxn ang="0">
                  <a:pos x="215" y="130"/>
                </a:cxn>
                <a:cxn ang="0">
                  <a:pos x="194" y="120"/>
                </a:cxn>
                <a:cxn ang="0">
                  <a:pos x="153" y="103"/>
                </a:cxn>
                <a:cxn ang="0">
                  <a:pos x="139" y="124"/>
                </a:cxn>
                <a:cxn ang="0">
                  <a:pos x="118" y="117"/>
                </a:cxn>
                <a:cxn ang="0">
                  <a:pos x="109" y="124"/>
                </a:cxn>
                <a:cxn ang="0">
                  <a:pos x="83" y="134"/>
                </a:cxn>
                <a:cxn ang="0">
                  <a:pos x="72" y="125"/>
                </a:cxn>
                <a:cxn ang="0">
                  <a:pos x="92" y="123"/>
                </a:cxn>
                <a:cxn ang="0">
                  <a:pos x="107" y="121"/>
                </a:cxn>
                <a:cxn ang="0">
                  <a:pos x="116" y="108"/>
                </a:cxn>
                <a:cxn ang="0">
                  <a:pos x="135" y="119"/>
                </a:cxn>
                <a:cxn ang="0">
                  <a:pos x="157" y="98"/>
                </a:cxn>
                <a:cxn ang="0">
                  <a:pos x="172" y="116"/>
                </a:cxn>
                <a:cxn ang="0">
                  <a:pos x="196" y="114"/>
                </a:cxn>
                <a:cxn ang="0">
                  <a:pos x="223" y="117"/>
                </a:cxn>
                <a:cxn ang="0">
                  <a:pos x="254" y="119"/>
                </a:cxn>
                <a:cxn ang="0">
                  <a:pos x="278" y="112"/>
                </a:cxn>
                <a:cxn ang="0">
                  <a:pos x="283" y="92"/>
                </a:cxn>
                <a:cxn ang="0">
                  <a:pos x="267" y="68"/>
                </a:cxn>
                <a:cxn ang="0">
                  <a:pos x="267" y="46"/>
                </a:cxn>
                <a:cxn ang="0">
                  <a:pos x="237" y="35"/>
                </a:cxn>
                <a:cxn ang="0">
                  <a:pos x="216" y="38"/>
                </a:cxn>
                <a:cxn ang="0">
                  <a:pos x="172" y="20"/>
                </a:cxn>
                <a:cxn ang="0">
                  <a:pos x="168" y="11"/>
                </a:cxn>
                <a:cxn ang="0">
                  <a:pos x="118" y="26"/>
                </a:cxn>
                <a:cxn ang="0">
                  <a:pos x="107" y="20"/>
                </a:cxn>
                <a:cxn ang="0">
                  <a:pos x="80" y="30"/>
                </a:cxn>
                <a:cxn ang="0">
                  <a:pos x="69" y="65"/>
                </a:cxn>
                <a:cxn ang="0">
                  <a:pos x="59" y="64"/>
                </a:cxn>
                <a:cxn ang="0">
                  <a:pos x="53" y="77"/>
                </a:cxn>
                <a:cxn ang="0">
                  <a:pos x="38" y="79"/>
                </a:cxn>
                <a:cxn ang="0">
                  <a:pos x="25" y="115"/>
                </a:cxn>
                <a:cxn ang="0">
                  <a:pos x="2" y="118"/>
                </a:cxn>
              </a:cxnLst>
              <a:rect l="0" t="0" r="r" b="b"/>
              <a:pathLst>
                <a:path w="292" h="134">
                  <a:moveTo>
                    <a:pt x="2" y="127"/>
                  </a:moveTo>
                  <a:cubicBezTo>
                    <a:pt x="1" y="125"/>
                    <a:pt x="0" y="121"/>
                    <a:pt x="0" y="118"/>
                  </a:cubicBezTo>
                  <a:cubicBezTo>
                    <a:pt x="0" y="116"/>
                    <a:pt x="1" y="114"/>
                    <a:pt x="2" y="113"/>
                  </a:cubicBezTo>
                  <a:cubicBezTo>
                    <a:pt x="3" y="111"/>
                    <a:pt x="4" y="110"/>
                    <a:pt x="6" y="109"/>
                  </a:cubicBezTo>
                  <a:cubicBezTo>
                    <a:pt x="9" y="108"/>
                    <a:pt x="13" y="108"/>
                    <a:pt x="16" y="108"/>
                  </a:cubicBezTo>
                  <a:cubicBezTo>
                    <a:pt x="20" y="109"/>
                    <a:pt x="23" y="110"/>
                    <a:pt x="26" y="112"/>
                  </a:cubicBezTo>
                  <a:cubicBezTo>
                    <a:pt x="23" y="113"/>
                    <a:pt x="23" y="113"/>
                    <a:pt x="23" y="113"/>
                  </a:cubicBezTo>
                  <a:cubicBezTo>
                    <a:pt x="23" y="104"/>
                    <a:pt x="24" y="95"/>
                    <a:pt x="27" y="86"/>
                  </a:cubicBezTo>
                  <a:cubicBezTo>
                    <a:pt x="29" y="82"/>
                    <a:pt x="31" y="77"/>
                    <a:pt x="35" y="74"/>
                  </a:cubicBezTo>
                  <a:cubicBezTo>
                    <a:pt x="37" y="73"/>
                    <a:pt x="38" y="73"/>
                    <a:pt x="39" y="72"/>
                  </a:cubicBezTo>
                  <a:cubicBezTo>
                    <a:pt x="41" y="72"/>
                    <a:pt x="42" y="72"/>
                    <a:pt x="43" y="72"/>
                  </a:cubicBezTo>
                  <a:cubicBezTo>
                    <a:pt x="45" y="72"/>
                    <a:pt x="46" y="72"/>
                    <a:pt x="47" y="72"/>
                  </a:cubicBezTo>
                  <a:cubicBezTo>
                    <a:pt x="49" y="73"/>
                    <a:pt x="50" y="73"/>
                    <a:pt x="51" y="74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7" y="73"/>
                    <a:pt x="48" y="71"/>
                    <a:pt x="49" y="69"/>
                  </a:cubicBezTo>
                  <a:cubicBezTo>
                    <a:pt x="49" y="67"/>
                    <a:pt x="50" y="65"/>
                    <a:pt x="52" y="62"/>
                  </a:cubicBezTo>
                  <a:cubicBezTo>
                    <a:pt x="53" y="61"/>
                    <a:pt x="53" y="60"/>
                    <a:pt x="55" y="59"/>
                  </a:cubicBezTo>
                  <a:cubicBezTo>
                    <a:pt x="56" y="58"/>
                    <a:pt x="58" y="57"/>
                    <a:pt x="60" y="57"/>
                  </a:cubicBezTo>
                  <a:cubicBezTo>
                    <a:pt x="62" y="58"/>
                    <a:pt x="63" y="58"/>
                    <a:pt x="65" y="59"/>
                  </a:cubicBezTo>
                  <a:cubicBezTo>
                    <a:pt x="66" y="60"/>
                    <a:pt x="67" y="61"/>
                    <a:pt x="68" y="61"/>
                  </a:cubicBezTo>
                  <a:cubicBezTo>
                    <a:pt x="62" y="63"/>
                    <a:pt x="62" y="63"/>
                    <a:pt x="62" y="63"/>
                  </a:cubicBezTo>
                  <a:cubicBezTo>
                    <a:pt x="64" y="56"/>
                    <a:pt x="65" y="49"/>
                    <a:pt x="67" y="42"/>
                  </a:cubicBezTo>
                  <a:cubicBezTo>
                    <a:pt x="68" y="38"/>
                    <a:pt x="70" y="35"/>
                    <a:pt x="71" y="31"/>
                  </a:cubicBezTo>
                  <a:cubicBezTo>
                    <a:pt x="72" y="30"/>
                    <a:pt x="73" y="28"/>
                    <a:pt x="74" y="27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3"/>
                    <a:pt x="77" y="23"/>
                    <a:pt x="78" y="22"/>
                  </a:cubicBezTo>
                  <a:cubicBezTo>
                    <a:pt x="80" y="19"/>
                    <a:pt x="83" y="16"/>
                    <a:pt x="87" y="14"/>
                  </a:cubicBezTo>
                  <a:cubicBezTo>
                    <a:pt x="90" y="12"/>
                    <a:pt x="94" y="11"/>
                    <a:pt x="99" y="11"/>
                  </a:cubicBezTo>
                  <a:cubicBezTo>
                    <a:pt x="103" y="11"/>
                    <a:pt x="107" y="12"/>
                    <a:pt x="111" y="15"/>
                  </a:cubicBezTo>
                  <a:cubicBezTo>
                    <a:pt x="114" y="17"/>
                    <a:pt x="116" y="21"/>
                    <a:pt x="118" y="24"/>
                  </a:cubicBezTo>
                  <a:cubicBezTo>
                    <a:pt x="113" y="25"/>
                    <a:pt x="113" y="25"/>
                    <a:pt x="113" y="25"/>
                  </a:cubicBezTo>
                  <a:cubicBezTo>
                    <a:pt x="114" y="21"/>
                    <a:pt x="115" y="18"/>
                    <a:pt x="117" y="15"/>
                  </a:cubicBezTo>
                  <a:cubicBezTo>
                    <a:pt x="119" y="12"/>
                    <a:pt x="121" y="10"/>
                    <a:pt x="124" y="8"/>
                  </a:cubicBezTo>
                  <a:cubicBezTo>
                    <a:pt x="125" y="6"/>
                    <a:pt x="126" y="5"/>
                    <a:pt x="128" y="5"/>
                  </a:cubicBezTo>
                  <a:cubicBezTo>
                    <a:pt x="130" y="4"/>
                    <a:pt x="131" y="3"/>
                    <a:pt x="133" y="3"/>
                  </a:cubicBezTo>
                  <a:cubicBezTo>
                    <a:pt x="136" y="2"/>
                    <a:pt x="139" y="1"/>
                    <a:pt x="143" y="1"/>
                  </a:cubicBezTo>
                  <a:cubicBezTo>
                    <a:pt x="149" y="0"/>
                    <a:pt x="156" y="1"/>
                    <a:pt x="162" y="3"/>
                  </a:cubicBezTo>
                  <a:cubicBezTo>
                    <a:pt x="165" y="4"/>
                    <a:pt x="168" y="6"/>
                    <a:pt x="170" y="9"/>
                  </a:cubicBezTo>
                  <a:cubicBezTo>
                    <a:pt x="172" y="12"/>
                    <a:pt x="173" y="16"/>
                    <a:pt x="173" y="19"/>
                  </a:cubicBezTo>
                  <a:cubicBezTo>
                    <a:pt x="171" y="18"/>
                    <a:pt x="171" y="18"/>
                    <a:pt x="171" y="18"/>
                  </a:cubicBezTo>
                  <a:cubicBezTo>
                    <a:pt x="175" y="15"/>
                    <a:pt x="180" y="13"/>
                    <a:pt x="185" y="12"/>
                  </a:cubicBezTo>
                  <a:cubicBezTo>
                    <a:pt x="191" y="11"/>
                    <a:pt x="196" y="11"/>
                    <a:pt x="201" y="13"/>
                  </a:cubicBezTo>
                  <a:cubicBezTo>
                    <a:pt x="207" y="15"/>
                    <a:pt x="211" y="18"/>
                    <a:pt x="215" y="22"/>
                  </a:cubicBezTo>
                  <a:cubicBezTo>
                    <a:pt x="216" y="24"/>
                    <a:pt x="217" y="27"/>
                    <a:pt x="218" y="30"/>
                  </a:cubicBezTo>
                  <a:cubicBezTo>
                    <a:pt x="219" y="32"/>
                    <a:pt x="219" y="35"/>
                    <a:pt x="219" y="38"/>
                  </a:cubicBezTo>
                  <a:cubicBezTo>
                    <a:pt x="217" y="36"/>
                    <a:pt x="217" y="36"/>
                    <a:pt x="217" y="36"/>
                  </a:cubicBezTo>
                  <a:cubicBezTo>
                    <a:pt x="223" y="33"/>
                    <a:pt x="230" y="32"/>
                    <a:pt x="237" y="31"/>
                  </a:cubicBezTo>
                  <a:cubicBezTo>
                    <a:pt x="244" y="31"/>
                    <a:pt x="251" y="32"/>
                    <a:pt x="258" y="34"/>
                  </a:cubicBezTo>
                  <a:cubicBezTo>
                    <a:pt x="260" y="35"/>
                    <a:pt x="261" y="35"/>
                    <a:pt x="263" y="36"/>
                  </a:cubicBezTo>
                  <a:cubicBezTo>
                    <a:pt x="265" y="37"/>
                    <a:pt x="266" y="38"/>
                    <a:pt x="268" y="39"/>
                  </a:cubicBezTo>
                  <a:cubicBezTo>
                    <a:pt x="269" y="40"/>
                    <a:pt x="270" y="42"/>
                    <a:pt x="272" y="43"/>
                  </a:cubicBezTo>
                  <a:cubicBezTo>
                    <a:pt x="273" y="45"/>
                    <a:pt x="274" y="47"/>
                    <a:pt x="274" y="48"/>
                  </a:cubicBezTo>
                  <a:cubicBezTo>
                    <a:pt x="276" y="52"/>
                    <a:pt x="276" y="56"/>
                    <a:pt x="276" y="60"/>
                  </a:cubicBezTo>
                  <a:cubicBezTo>
                    <a:pt x="275" y="62"/>
                    <a:pt x="275" y="63"/>
                    <a:pt x="275" y="65"/>
                  </a:cubicBezTo>
                  <a:cubicBezTo>
                    <a:pt x="274" y="67"/>
                    <a:pt x="273" y="69"/>
                    <a:pt x="273" y="70"/>
                  </a:cubicBezTo>
                  <a:cubicBezTo>
                    <a:pt x="272" y="67"/>
                    <a:pt x="272" y="67"/>
                    <a:pt x="272" y="67"/>
                  </a:cubicBezTo>
                  <a:cubicBezTo>
                    <a:pt x="276" y="70"/>
                    <a:pt x="279" y="73"/>
                    <a:pt x="282" y="77"/>
                  </a:cubicBezTo>
                  <a:cubicBezTo>
                    <a:pt x="285" y="81"/>
                    <a:pt x="288" y="85"/>
                    <a:pt x="290" y="90"/>
                  </a:cubicBezTo>
                  <a:cubicBezTo>
                    <a:pt x="292" y="95"/>
                    <a:pt x="292" y="101"/>
                    <a:pt x="290" y="106"/>
                  </a:cubicBezTo>
                  <a:cubicBezTo>
                    <a:pt x="290" y="109"/>
                    <a:pt x="288" y="111"/>
                    <a:pt x="287" y="113"/>
                  </a:cubicBezTo>
                  <a:cubicBezTo>
                    <a:pt x="286" y="114"/>
                    <a:pt x="285" y="115"/>
                    <a:pt x="284" y="116"/>
                  </a:cubicBezTo>
                  <a:cubicBezTo>
                    <a:pt x="284" y="117"/>
                    <a:pt x="283" y="117"/>
                    <a:pt x="283" y="118"/>
                  </a:cubicBezTo>
                  <a:cubicBezTo>
                    <a:pt x="282" y="119"/>
                    <a:pt x="282" y="119"/>
                    <a:pt x="282" y="119"/>
                  </a:cubicBezTo>
                  <a:cubicBezTo>
                    <a:pt x="280" y="121"/>
                    <a:pt x="278" y="122"/>
                    <a:pt x="275" y="124"/>
                  </a:cubicBezTo>
                  <a:cubicBezTo>
                    <a:pt x="273" y="125"/>
                    <a:pt x="271" y="126"/>
                    <a:pt x="268" y="127"/>
                  </a:cubicBezTo>
                  <a:cubicBezTo>
                    <a:pt x="263" y="128"/>
                    <a:pt x="258" y="129"/>
                    <a:pt x="252" y="127"/>
                  </a:cubicBezTo>
                  <a:cubicBezTo>
                    <a:pt x="247" y="126"/>
                    <a:pt x="242" y="124"/>
                    <a:pt x="238" y="121"/>
                  </a:cubicBezTo>
                  <a:cubicBezTo>
                    <a:pt x="234" y="118"/>
                    <a:pt x="231" y="114"/>
                    <a:pt x="228" y="111"/>
                  </a:cubicBezTo>
                  <a:cubicBezTo>
                    <a:pt x="235" y="108"/>
                    <a:pt x="235" y="108"/>
                    <a:pt x="235" y="108"/>
                  </a:cubicBezTo>
                  <a:cubicBezTo>
                    <a:pt x="235" y="111"/>
                    <a:pt x="234" y="113"/>
                    <a:pt x="233" y="116"/>
                  </a:cubicBezTo>
                  <a:cubicBezTo>
                    <a:pt x="232" y="118"/>
                    <a:pt x="231" y="121"/>
                    <a:pt x="229" y="123"/>
                  </a:cubicBezTo>
                  <a:cubicBezTo>
                    <a:pt x="225" y="127"/>
                    <a:pt x="220" y="129"/>
                    <a:pt x="215" y="130"/>
                  </a:cubicBezTo>
                  <a:cubicBezTo>
                    <a:pt x="210" y="131"/>
                    <a:pt x="205" y="131"/>
                    <a:pt x="200" y="129"/>
                  </a:cubicBezTo>
                  <a:cubicBezTo>
                    <a:pt x="198" y="128"/>
                    <a:pt x="195" y="126"/>
                    <a:pt x="193" y="124"/>
                  </a:cubicBezTo>
                  <a:cubicBezTo>
                    <a:pt x="191" y="123"/>
                    <a:pt x="190" y="121"/>
                    <a:pt x="189" y="118"/>
                  </a:cubicBezTo>
                  <a:cubicBezTo>
                    <a:pt x="194" y="120"/>
                    <a:pt x="194" y="120"/>
                    <a:pt x="194" y="120"/>
                  </a:cubicBezTo>
                  <a:cubicBezTo>
                    <a:pt x="191" y="122"/>
                    <a:pt x="187" y="124"/>
                    <a:pt x="182" y="125"/>
                  </a:cubicBezTo>
                  <a:cubicBezTo>
                    <a:pt x="178" y="126"/>
                    <a:pt x="173" y="125"/>
                    <a:pt x="169" y="123"/>
                  </a:cubicBezTo>
                  <a:cubicBezTo>
                    <a:pt x="164" y="121"/>
                    <a:pt x="161" y="117"/>
                    <a:pt x="159" y="114"/>
                  </a:cubicBezTo>
                  <a:cubicBezTo>
                    <a:pt x="157" y="110"/>
                    <a:pt x="155" y="107"/>
                    <a:pt x="153" y="103"/>
                  </a:cubicBezTo>
                  <a:cubicBezTo>
                    <a:pt x="160" y="102"/>
                    <a:pt x="160" y="102"/>
                    <a:pt x="160" y="102"/>
                  </a:cubicBezTo>
                  <a:cubicBezTo>
                    <a:pt x="159" y="107"/>
                    <a:pt x="157" y="113"/>
                    <a:pt x="154" y="117"/>
                  </a:cubicBezTo>
                  <a:cubicBezTo>
                    <a:pt x="152" y="119"/>
                    <a:pt x="149" y="121"/>
                    <a:pt x="147" y="122"/>
                  </a:cubicBezTo>
                  <a:cubicBezTo>
                    <a:pt x="145" y="123"/>
                    <a:pt x="142" y="124"/>
                    <a:pt x="139" y="124"/>
                  </a:cubicBezTo>
                  <a:cubicBezTo>
                    <a:pt x="138" y="125"/>
                    <a:pt x="137" y="125"/>
                    <a:pt x="136" y="125"/>
                  </a:cubicBezTo>
                  <a:cubicBezTo>
                    <a:pt x="134" y="125"/>
                    <a:pt x="133" y="125"/>
                    <a:pt x="132" y="125"/>
                  </a:cubicBezTo>
                  <a:cubicBezTo>
                    <a:pt x="129" y="124"/>
                    <a:pt x="126" y="123"/>
                    <a:pt x="124" y="122"/>
                  </a:cubicBezTo>
                  <a:cubicBezTo>
                    <a:pt x="121" y="120"/>
                    <a:pt x="120" y="118"/>
                    <a:pt x="118" y="117"/>
                  </a:cubicBezTo>
                  <a:cubicBezTo>
                    <a:pt x="116" y="115"/>
                    <a:pt x="115" y="113"/>
                    <a:pt x="113" y="112"/>
                  </a:cubicBezTo>
                  <a:cubicBezTo>
                    <a:pt x="117" y="110"/>
                    <a:pt x="117" y="110"/>
                    <a:pt x="117" y="110"/>
                  </a:cubicBezTo>
                  <a:cubicBezTo>
                    <a:pt x="117" y="113"/>
                    <a:pt x="117" y="116"/>
                    <a:pt x="115" y="118"/>
                  </a:cubicBezTo>
                  <a:cubicBezTo>
                    <a:pt x="114" y="121"/>
                    <a:pt x="111" y="123"/>
                    <a:pt x="109" y="124"/>
                  </a:cubicBezTo>
                  <a:cubicBezTo>
                    <a:pt x="104" y="126"/>
                    <a:pt x="98" y="127"/>
                    <a:pt x="93" y="125"/>
                  </a:cubicBezTo>
                  <a:cubicBezTo>
                    <a:pt x="95" y="124"/>
                    <a:pt x="95" y="124"/>
                    <a:pt x="95" y="124"/>
                  </a:cubicBezTo>
                  <a:cubicBezTo>
                    <a:pt x="94" y="127"/>
                    <a:pt x="92" y="129"/>
                    <a:pt x="90" y="131"/>
                  </a:cubicBezTo>
                  <a:cubicBezTo>
                    <a:pt x="88" y="132"/>
                    <a:pt x="86" y="133"/>
                    <a:pt x="83" y="134"/>
                  </a:cubicBezTo>
                  <a:cubicBezTo>
                    <a:pt x="80" y="134"/>
                    <a:pt x="78" y="133"/>
                    <a:pt x="76" y="131"/>
                  </a:cubicBezTo>
                  <a:cubicBezTo>
                    <a:pt x="73" y="130"/>
                    <a:pt x="72" y="127"/>
                    <a:pt x="72" y="125"/>
                  </a:cubicBezTo>
                  <a:cubicBezTo>
                    <a:pt x="72" y="124"/>
                    <a:pt x="72" y="124"/>
                    <a:pt x="72" y="124"/>
                  </a:cubicBezTo>
                  <a:cubicBezTo>
                    <a:pt x="72" y="125"/>
                    <a:pt x="72" y="125"/>
                    <a:pt x="72" y="125"/>
                  </a:cubicBezTo>
                  <a:cubicBezTo>
                    <a:pt x="73" y="127"/>
                    <a:pt x="74" y="129"/>
                    <a:pt x="76" y="130"/>
                  </a:cubicBezTo>
                  <a:cubicBezTo>
                    <a:pt x="78" y="131"/>
                    <a:pt x="81" y="132"/>
                    <a:pt x="83" y="132"/>
                  </a:cubicBezTo>
                  <a:cubicBezTo>
                    <a:pt x="85" y="131"/>
                    <a:pt x="87" y="130"/>
                    <a:pt x="89" y="129"/>
                  </a:cubicBezTo>
                  <a:cubicBezTo>
                    <a:pt x="90" y="127"/>
                    <a:pt x="91" y="125"/>
                    <a:pt x="92" y="123"/>
                  </a:cubicBezTo>
                  <a:cubicBezTo>
                    <a:pt x="92" y="123"/>
                    <a:pt x="93" y="122"/>
                    <a:pt x="94" y="122"/>
                  </a:cubicBezTo>
                  <a:cubicBezTo>
                    <a:pt x="94" y="122"/>
                    <a:pt x="94" y="122"/>
                    <a:pt x="94" y="122"/>
                  </a:cubicBezTo>
                  <a:cubicBezTo>
                    <a:pt x="94" y="122"/>
                    <a:pt x="94" y="122"/>
                    <a:pt x="94" y="122"/>
                  </a:cubicBezTo>
                  <a:cubicBezTo>
                    <a:pt x="98" y="123"/>
                    <a:pt x="103" y="123"/>
                    <a:pt x="107" y="121"/>
                  </a:cubicBezTo>
                  <a:cubicBezTo>
                    <a:pt x="109" y="120"/>
                    <a:pt x="111" y="118"/>
                    <a:pt x="111" y="116"/>
                  </a:cubicBezTo>
                  <a:cubicBezTo>
                    <a:pt x="112" y="115"/>
                    <a:pt x="113" y="112"/>
                    <a:pt x="112" y="110"/>
                  </a:cubicBezTo>
                  <a:cubicBezTo>
                    <a:pt x="112" y="109"/>
                    <a:pt x="113" y="108"/>
                    <a:pt x="114" y="108"/>
                  </a:cubicBezTo>
                  <a:cubicBezTo>
                    <a:pt x="115" y="108"/>
                    <a:pt x="115" y="108"/>
                    <a:pt x="116" y="108"/>
                  </a:cubicBezTo>
                  <a:cubicBezTo>
                    <a:pt x="116" y="108"/>
                    <a:pt x="116" y="108"/>
                    <a:pt x="116" y="108"/>
                  </a:cubicBezTo>
                  <a:cubicBezTo>
                    <a:pt x="120" y="111"/>
                    <a:pt x="123" y="115"/>
                    <a:pt x="127" y="117"/>
                  </a:cubicBezTo>
                  <a:cubicBezTo>
                    <a:pt x="128" y="118"/>
                    <a:pt x="130" y="119"/>
                    <a:pt x="132" y="119"/>
                  </a:cubicBezTo>
                  <a:cubicBezTo>
                    <a:pt x="133" y="119"/>
                    <a:pt x="134" y="119"/>
                    <a:pt x="135" y="119"/>
                  </a:cubicBezTo>
                  <a:cubicBezTo>
                    <a:pt x="136" y="119"/>
                    <a:pt x="138" y="118"/>
                    <a:pt x="138" y="118"/>
                  </a:cubicBezTo>
                  <a:cubicBezTo>
                    <a:pt x="142" y="117"/>
                    <a:pt x="146" y="116"/>
                    <a:pt x="149" y="112"/>
                  </a:cubicBezTo>
                  <a:cubicBezTo>
                    <a:pt x="151" y="109"/>
                    <a:pt x="152" y="105"/>
                    <a:pt x="153" y="101"/>
                  </a:cubicBezTo>
                  <a:cubicBezTo>
                    <a:pt x="153" y="99"/>
                    <a:pt x="155" y="98"/>
                    <a:pt x="157" y="98"/>
                  </a:cubicBezTo>
                  <a:cubicBezTo>
                    <a:pt x="158" y="98"/>
                    <a:pt x="159" y="99"/>
                    <a:pt x="160" y="100"/>
                  </a:cubicBezTo>
                  <a:cubicBezTo>
                    <a:pt x="160" y="100"/>
                    <a:pt x="160" y="100"/>
                    <a:pt x="160" y="100"/>
                  </a:cubicBezTo>
                  <a:cubicBezTo>
                    <a:pt x="161" y="104"/>
                    <a:pt x="163" y="107"/>
                    <a:pt x="165" y="110"/>
                  </a:cubicBezTo>
                  <a:cubicBezTo>
                    <a:pt x="167" y="113"/>
                    <a:pt x="169" y="115"/>
                    <a:pt x="172" y="116"/>
                  </a:cubicBezTo>
                  <a:cubicBezTo>
                    <a:pt x="175" y="118"/>
                    <a:pt x="178" y="118"/>
                    <a:pt x="181" y="117"/>
                  </a:cubicBezTo>
                  <a:cubicBezTo>
                    <a:pt x="184" y="116"/>
                    <a:pt x="187" y="115"/>
                    <a:pt x="190" y="113"/>
                  </a:cubicBezTo>
                  <a:cubicBezTo>
                    <a:pt x="192" y="112"/>
                    <a:pt x="194" y="112"/>
                    <a:pt x="196" y="114"/>
                  </a:cubicBezTo>
                  <a:cubicBezTo>
                    <a:pt x="196" y="114"/>
                    <a:pt x="196" y="114"/>
                    <a:pt x="196" y="114"/>
                  </a:cubicBezTo>
                  <a:cubicBezTo>
                    <a:pt x="196" y="114"/>
                    <a:pt x="196" y="114"/>
                    <a:pt x="196" y="114"/>
                  </a:cubicBezTo>
                  <a:cubicBezTo>
                    <a:pt x="197" y="117"/>
                    <a:pt x="200" y="120"/>
                    <a:pt x="203" y="121"/>
                  </a:cubicBezTo>
                  <a:cubicBezTo>
                    <a:pt x="207" y="122"/>
                    <a:pt x="210" y="122"/>
                    <a:pt x="214" y="122"/>
                  </a:cubicBezTo>
                  <a:cubicBezTo>
                    <a:pt x="217" y="121"/>
                    <a:pt x="220" y="119"/>
                    <a:pt x="223" y="117"/>
                  </a:cubicBezTo>
                  <a:cubicBezTo>
                    <a:pt x="225" y="114"/>
                    <a:pt x="226" y="111"/>
                    <a:pt x="227" y="108"/>
                  </a:cubicBezTo>
                  <a:cubicBezTo>
                    <a:pt x="227" y="105"/>
                    <a:pt x="229" y="104"/>
                    <a:pt x="231" y="104"/>
                  </a:cubicBezTo>
                  <a:cubicBezTo>
                    <a:pt x="232" y="104"/>
                    <a:pt x="233" y="104"/>
                    <a:pt x="234" y="105"/>
                  </a:cubicBezTo>
                  <a:cubicBezTo>
                    <a:pt x="240" y="112"/>
                    <a:pt x="246" y="118"/>
                    <a:pt x="254" y="119"/>
                  </a:cubicBezTo>
                  <a:cubicBezTo>
                    <a:pt x="258" y="120"/>
                    <a:pt x="262" y="120"/>
                    <a:pt x="266" y="119"/>
                  </a:cubicBezTo>
                  <a:cubicBezTo>
                    <a:pt x="268" y="119"/>
                    <a:pt x="270" y="118"/>
                    <a:pt x="271" y="117"/>
                  </a:cubicBezTo>
                  <a:cubicBezTo>
                    <a:pt x="273" y="116"/>
                    <a:pt x="275" y="115"/>
                    <a:pt x="276" y="113"/>
                  </a:cubicBezTo>
                  <a:cubicBezTo>
                    <a:pt x="278" y="112"/>
                    <a:pt x="278" y="112"/>
                    <a:pt x="278" y="112"/>
                  </a:cubicBezTo>
                  <a:cubicBezTo>
                    <a:pt x="279" y="111"/>
                    <a:pt x="279" y="111"/>
                    <a:pt x="279" y="111"/>
                  </a:cubicBezTo>
                  <a:cubicBezTo>
                    <a:pt x="279" y="110"/>
                    <a:pt x="280" y="110"/>
                    <a:pt x="281" y="109"/>
                  </a:cubicBezTo>
                  <a:cubicBezTo>
                    <a:pt x="282" y="107"/>
                    <a:pt x="283" y="105"/>
                    <a:pt x="283" y="104"/>
                  </a:cubicBezTo>
                  <a:cubicBezTo>
                    <a:pt x="284" y="100"/>
                    <a:pt x="284" y="96"/>
                    <a:pt x="283" y="92"/>
                  </a:cubicBezTo>
                  <a:cubicBezTo>
                    <a:pt x="282" y="88"/>
                    <a:pt x="280" y="85"/>
                    <a:pt x="277" y="81"/>
                  </a:cubicBezTo>
                  <a:cubicBezTo>
                    <a:pt x="274" y="78"/>
                    <a:pt x="271" y="74"/>
                    <a:pt x="268" y="71"/>
                  </a:cubicBezTo>
                  <a:cubicBezTo>
                    <a:pt x="267" y="71"/>
                    <a:pt x="266" y="69"/>
                    <a:pt x="267" y="68"/>
                  </a:cubicBezTo>
                  <a:cubicBezTo>
                    <a:pt x="267" y="68"/>
                    <a:pt x="267" y="68"/>
                    <a:pt x="267" y="68"/>
                  </a:cubicBezTo>
                  <a:cubicBezTo>
                    <a:pt x="268" y="66"/>
                    <a:pt x="268" y="65"/>
                    <a:pt x="269" y="63"/>
                  </a:cubicBezTo>
                  <a:cubicBezTo>
                    <a:pt x="269" y="62"/>
                    <a:pt x="269" y="60"/>
                    <a:pt x="270" y="59"/>
                  </a:cubicBezTo>
                  <a:cubicBezTo>
                    <a:pt x="270" y="56"/>
                    <a:pt x="270" y="53"/>
                    <a:pt x="269" y="50"/>
                  </a:cubicBezTo>
                  <a:cubicBezTo>
                    <a:pt x="269" y="49"/>
                    <a:pt x="268" y="48"/>
                    <a:pt x="267" y="46"/>
                  </a:cubicBezTo>
                  <a:cubicBezTo>
                    <a:pt x="266" y="45"/>
                    <a:pt x="265" y="44"/>
                    <a:pt x="264" y="43"/>
                  </a:cubicBezTo>
                  <a:cubicBezTo>
                    <a:pt x="263" y="42"/>
                    <a:pt x="262" y="41"/>
                    <a:pt x="261" y="40"/>
                  </a:cubicBezTo>
                  <a:cubicBezTo>
                    <a:pt x="259" y="40"/>
                    <a:pt x="258" y="39"/>
                    <a:pt x="256" y="38"/>
                  </a:cubicBezTo>
                  <a:cubicBezTo>
                    <a:pt x="250" y="36"/>
                    <a:pt x="244" y="35"/>
                    <a:pt x="237" y="35"/>
                  </a:cubicBezTo>
                  <a:cubicBezTo>
                    <a:pt x="231" y="35"/>
                    <a:pt x="224" y="37"/>
                    <a:pt x="218" y="39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7" y="40"/>
                    <a:pt x="216" y="39"/>
                    <a:pt x="216" y="38"/>
                  </a:cubicBezTo>
                  <a:cubicBezTo>
                    <a:pt x="216" y="38"/>
                    <a:pt x="216" y="38"/>
                    <a:pt x="216" y="38"/>
                  </a:cubicBezTo>
                  <a:cubicBezTo>
                    <a:pt x="216" y="35"/>
                    <a:pt x="216" y="33"/>
                    <a:pt x="215" y="30"/>
                  </a:cubicBezTo>
                  <a:cubicBezTo>
                    <a:pt x="215" y="28"/>
                    <a:pt x="214" y="26"/>
                    <a:pt x="212" y="24"/>
                  </a:cubicBezTo>
                  <a:cubicBezTo>
                    <a:pt x="210" y="20"/>
                    <a:pt x="205" y="17"/>
                    <a:pt x="201" y="15"/>
                  </a:cubicBezTo>
                  <a:cubicBezTo>
                    <a:pt x="191" y="12"/>
                    <a:pt x="180" y="14"/>
                    <a:pt x="172" y="20"/>
                  </a:cubicBezTo>
                  <a:cubicBezTo>
                    <a:pt x="172" y="21"/>
                    <a:pt x="171" y="21"/>
                    <a:pt x="171" y="20"/>
                  </a:cubicBezTo>
                  <a:cubicBezTo>
                    <a:pt x="170" y="19"/>
                    <a:pt x="170" y="19"/>
                    <a:pt x="170" y="19"/>
                  </a:cubicBezTo>
                  <a:cubicBezTo>
                    <a:pt x="170" y="19"/>
                    <a:pt x="170" y="19"/>
                    <a:pt x="170" y="19"/>
                  </a:cubicBezTo>
                  <a:cubicBezTo>
                    <a:pt x="170" y="16"/>
                    <a:pt x="169" y="13"/>
                    <a:pt x="168" y="11"/>
                  </a:cubicBezTo>
                  <a:cubicBezTo>
                    <a:pt x="166" y="9"/>
                    <a:pt x="164" y="7"/>
                    <a:pt x="161" y="6"/>
                  </a:cubicBezTo>
                  <a:cubicBezTo>
                    <a:pt x="155" y="4"/>
                    <a:pt x="149" y="4"/>
                    <a:pt x="143" y="5"/>
                  </a:cubicBezTo>
                  <a:cubicBezTo>
                    <a:pt x="137" y="6"/>
                    <a:pt x="131" y="8"/>
                    <a:pt x="127" y="11"/>
                  </a:cubicBezTo>
                  <a:cubicBezTo>
                    <a:pt x="123" y="15"/>
                    <a:pt x="120" y="21"/>
                    <a:pt x="118" y="26"/>
                  </a:cubicBezTo>
                  <a:cubicBezTo>
                    <a:pt x="118" y="28"/>
                    <a:pt x="116" y="29"/>
                    <a:pt x="115" y="28"/>
                  </a:cubicBezTo>
                  <a:cubicBezTo>
                    <a:pt x="114" y="28"/>
                    <a:pt x="113" y="28"/>
                    <a:pt x="113" y="27"/>
                  </a:cubicBezTo>
                  <a:cubicBezTo>
                    <a:pt x="113" y="27"/>
                    <a:pt x="113" y="27"/>
                    <a:pt x="113" y="27"/>
                  </a:cubicBezTo>
                  <a:cubicBezTo>
                    <a:pt x="111" y="24"/>
                    <a:pt x="109" y="21"/>
                    <a:pt x="107" y="20"/>
                  </a:cubicBezTo>
                  <a:cubicBezTo>
                    <a:pt x="105" y="18"/>
                    <a:pt x="102" y="17"/>
                    <a:pt x="99" y="18"/>
                  </a:cubicBezTo>
                  <a:cubicBezTo>
                    <a:pt x="93" y="18"/>
                    <a:pt x="87" y="22"/>
                    <a:pt x="83" y="27"/>
                  </a:cubicBezTo>
                  <a:cubicBezTo>
                    <a:pt x="83" y="27"/>
                    <a:pt x="82" y="28"/>
                    <a:pt x="82" y="28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79" y="32"/>
                    <a:pt x="78" y="33"/>
                    <a:pt x="78" y="35"/>
                  </a:cubicBezTo>
                  <a:cubicBezTo>
                    <a:pt x="76" y="38"/>
                    <a:pt x="75" y="41"/>
                    <a:pt x="74" y="44"/>
                  </a:cubicBezTo>
                  <a:cubicBezTo>
                    <a:pt x="72" y="51"/>
                    <a:pt x="71" y="58"/>
                    <a:pt x="69" y="65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68" y="67"/>
                    <a:pt x="67" y="68"/>
                    <a:pt x="65" y="67"/>
                  </a:cubicBezTo>
                  <a:cubicBezTo>
                    <a:pt x="64" y="67"/>
                    <a:pt x="64" y="67"/>
                    <a:pt x="63" y="66"/>
                  </a:cubicBezTo>
                  <a:cubicBezTo>
                    <a:pt x="62" y="65"/>
                    <a:pt x="60" y="64"/>
                    <a:pt x="60" y="64"/>
                  </a:cubicBezTo>
                  <a:cubicBezTo>
                    <a:pt x="59" y="64"/>
                    <a:pt x="59" y="64"/>
                    <a:pt x="59" y="64"/>
                  </a:cubicBezTo>
                  <a:cubicBezTo>
                    <a:pt x="58" y="65"/>
                    <a:pt x="58" y="65"/>
                    <a:pt x="57" y="66"/>
                  </a:cubicBezTo>
                  <a:cubicBezTo>
                    <a:pt x="56" y="67"/>
                    <a:pt x="55" y="69"/>
                    <a:pt x="55" y="71"/>
                  </a:cubicBezTo>
                  <a:cubicBezTo>
                    <a:pt x="54" y="73"/>
                    <a:pt x="53" y="75"/>
                    <a:pt x="53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2" y="79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7" y="78"/>
                    <a:pt x="45" y="78"/>
                    <a:pt x="43" y="78"/>
                  </a:cubicBezTo>
                  <a:cubicBezTo>
                    <a:pt x="42" y="78"/>
                    <a:pt x="40" y="78"/>
                    <a:pt x="38" y="79"/>
                  </a:cubicBezTo>
                  <a:cubicBezTo>
                    <a:pt x="35" y="81"/>
                    <a:pt x="33" y="84"/>
                    <a:pt x="32" y="88"/>
                  </a:cubicBezTo>
                  <a:cubicBezTo>
                    <a:pt x="28" y="96"/>
                    <a:pt x="27" y="105"/>
                    <a:pt x="27" y="114"/>
                  </a:cubicBezTo>
                  <a:cubicBezTo>
                    <a:pt x="27" y="114"/>
                    <a:pt x="27" y="114"/>
                    <a:pt x="27" y="114"/>
                  </a:cubicBezTo>
                  <a:cubicBezTo>
                    <a:pt x="26" y="115"/>
                    <a:pt x="26" y="116"/>
                    <a:pt x="25" y="115"/>
                  </a:cubicBezTo>
                  <a:cubicBezTo>
                    <a:pt x="24" y="115"/>
                    <a:pt x="24" y="115"/>
                    <a:pt x="24" y="115"/>
                  </a:cubicBezTo>
                  <a:cubicBezTo>
                    <a:pt x="21" y="113"/>
                    <a:pt x="19" y="112"/>
                    <a:pt x="16" y="111"/>
                  </a:cubicBezTo>
                  <a:cubicBezTo>
                    <a:pt x="13" y="110"/>
                    <a:pt x="10" y="111"/>
                    <a:pt x="7" y="112"/>
                  </a:cubicBezTo>
                  <a:cubicBezTo>
                    <a:pt x="4" y="113"/>
                    <a:pt x="2" y="115"/>
                    <a:pt x="2" y="118"/>
                  </a:cubicBezTo>
                  <a:cubicBezTo>
                    <a:pt x="1" y="121"/>
                    <a:pt x="2" y="124"/>
                    <a:pt x="3" y="127"/>
                  </a:cubicBezTo>
                  <a:cubicBezTo>
                    <a:pt x="3" y="128"/>
                    <a:pt x="3" y="128"/>
                    <a:pt x="3" y="128"/>
                  </a:cubicBezTo>
                  <a:cubicBezTo>
                    <a:pt x="2" y="127"/>
                    <a:pt x="2" y="127"/>
                    <a:pt x="2" y="127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100"/>
            <p:cNvSpPr>
              <a:spLocks/>
            </p:cNvSpPr>
            <p:nvPr/>
          </p:nvSpPr>
          <p:spPr bwMode="auto">
            <a:xfrm>
              <a:off x="2724150" y="3948114"/>
              <a:ext cx="276225" cy="231775"/>
            </a:xfrm>
            <a:custGeom>
              <a:avLst/>
              <a:gdLst/>
              <a:ahLst/>
              <a:cxnLst>
                <a:cxn ang="0">
                  <a:pos x="1" y="127"/>
                </a:cxn>
                <a:cxn ang="0">
                  <a:pos x="4" y="102"/>
                </a:cxn>
                <a:cxn ang="0">
                  <a:pos x="21" y="97"/>
                </a:cxn>
                <a:cxn ang="0">
                  <a:pos x="22" y="102"/>
                </a:cxn>
                <a:cxn ang="0">
                  <a:pos x="21" y="92"/>
                </a:cxn>
                <a:cxn ang="0">
                  <a:pos x="29" y="82"/>
                </a:cxn>
                <a:cxn ang="0">
                  <a:pos x="40" y="84"/>
                </a:cxn>
                <a:cxn ang="0">
                  <a:pos x="34" y="80"/>
                </a:cxn>
                <a:cxn ang="0">
                  <a:pos x="48" y="47"/>
                </a:cxn>
                <a:cxn ang="0">
                  <a:pos x="66" y="50"/>
                </a:cxn>
                <a:cxn ang="0">
                  <a:pos x="68" y="55"/>
                </a:cxn>
                <a:cxn ang="0">
                  <a:pos x="79" y="40"/>
                </a:cxn>
                <a:cxn ang="0">
                  <a:pos x="89" y="45"/>
                </a:cxn>
                <a:cxn ang="0">
                  <a:pos x="83" y="28"/>
                </a:cxn>
                <a:cxn ang="0">
                  <a:pos x="90" y="11"/>
                </a:cxn>
                <a:cxn ang="0">
                  <a:pos x="95" y="6"/>
                </a:cxn>
                <a:cxn ang="0">
                  <a:pos x="111" y="0"/>
                </a:cxn>
                <a:cxn ang="0">
                  <a:pos x="125" y="17"/>
                </a:cxn>
                <a:cxn ang="0">
                  <a:pos x="126" y="8"/>
                </a:cxn>
                <a:cxn ang="0">
                  <a:pos x="138" y="5"/>
                </a:cxn>
                <a:cxn ang="0">
                  <a:pos x="146" y="14"/>
                </a:cxn>
                <a:cxn ang="0">
                  <a:pos x="145" y="16"/>
                </a:cxn>
                <a:cxn ang="0">
                  <a:pos x="155" y="12"/>
                </a:cxn>
                <a:cxn ang="0">
                  <a:pos x="164" y="19"/>
                </a:cxn>
                <a:cxn ang="0">
                  <a:pos x="166" y="30"/>
                </a:cxn>
                <a:cxn ang="0">
                  <a:pos x="165" y="28"/>
                </a:cxn>
                <a:cxn ang="0">
                  <a:pos x="160" y="19"/>
                </a:cxn>
                <a:cxn ang="0">
                  <a:pos x="152" y="16"/>
                </a:cxn>
                <a:cxn ang="0">
                  <a:pos x="148" y="20"/>
                </a:cxn>
                <a:cxn ang="0">
                  <a:pos x="142" y="22"/>
                </a:cxn>
                <a:cxn ang="0">
                  <a:pos x="138" y="12"/>
                </a:cxn>
                <a:cxn ang="0">
                  <a:pos x="129" y="14"/>
                </a:cxn>
                <a:cxn ang="0">
                  <a:pos x="119" y="19"/>
                </a:cxn>
                <a:cxn ang="0">
                  <a:pos x="116" y="10"/>
                </a:cxn>
                <a:cxn ang="0">
                  <a:pos x="104" y="11"/>
                </a:cxn>
                <a:cxn ang="0">
                  <a:pos x="99" y="14"/>
                </a:cxn>
                <a:cxn ang="0">
                  <a:pos x="93" y="21"/>
                </a:cxn>
                <a:cxn ang="0">
                  <a:pos x="90" y="38"/>
                </a:cxn>
                <a:cxn ang="0">
                  <a:pos x="84" y="49"/>
                </a:cxn>
                <a:cxn ang="0">
                  <a:pos x="80" y="46"/>
                </a:cxn>
                <a:cxn ang="0">
                  <a:pos x="72" y="55"/>
                </a:cxn>
                <a:cxn ang="0">
                  <a:pos x="68" y="59"/>
                </a:cxn>
                <a:cxn ang="0">
                  <a:pos x="57" y="48"/>
                </a:cxn>
                <a:cxn ang="0">
                  <a:pos x="37" y="71"/>
                </a:cxn>
                <a:cxn ang="0">
                  <a:pos x="41" y="90"/>
                </a:cxn>
                <a:cxn ang="0">
                  <a:pos x="35" y="88"/>
                </a:cxn>
                <a:cxn ang="0">
                  <a:pos x="30" y="89"/>
                </a:cxn>
                <a:cxn ang="0">
                  <a:pos x="28" y="95"/>
                </a:cxn>
                <a:cxn ang="0">
                  <a:pos x="29" y="100"/>
                </a:cxn>
                <a:cxn ang="0">
                  <a:pos x="26" y="106"/>
                </a:cxn>
                <a:cxn ang="0">
                  <a:pos x="11" y="104"/>
                </a:cxn>
                <a:cxn ang="0">
                  <a:pos x="5" y="126"/>
                </a:cxn>
                <a:cxn ang="0">
                  <a:pos x="12" y="138"/>
                </a:cxn>
              </a:cxnLst>
              <a:rect l="0" t="0" r="r" b="b"/>
              <a:pathLst>
                <a:path w="166" h="139">
                  <a:moveTo>
                    <a:pt x="12" y="139"/>
                  </a:moveTo>
                  <a:cubicBezTo>
                    <a:pt x="11" y="139"/>
                    <a:pt x="9" y="139"/>
                    <a:pt x="8" y="138"/>
                  </a:cubicBezTo>
                  <a:cubicBezTo>
                    <a:pt x="6" y="137"/>
                    <a:pt x="6" y="136"/>
                    <a:pt x="5" y="135"/>
                  </a:cubicBezTo>
                  <a:cubicBezTo>
                    <a:pt x="3" y="132"/>
                    <a:pt x="2" y="130"/>
                    <a:pt x="1" y="127"/>
                  </a:cubicBezTo>
                  <a:cubicBezTo>
                    <a:pt x="1" y="125"/>
                    <a:pt x="0" y="122"/>
                    <a:pt x="0" y="119"/>
                  </a:cubicBezTo>
                  <a:cubicBezTo>
                    <a:pt x="0" y="116"/>
                    <a:pt x="0" y="113"/>
                    <a:pt x="1" y="111"/>
                  </a:cubicBezTo>
                  <a:cubicBezTo>
                    <a:pt x="1" y="109"/>
                    <a:pt x="1" y="108"/>
                    <a:pt x="2" y="106"/>
                  </a:cubicBezTo>
                  <a:cubicBezTo>
                    <a:pt x="2" y="105"/>
                    <a:pt x="3" y="104"/>
                    <a:pt x="4" y="102"/>
                  </a:cubicBezTo>
                  <a:cubicBezTo>
                    <a:pt x="5" y="101"/>
                    <a:pt x="6" y="100"/>
                    <a:pt x="7" y="99"/>
                  </a:cubicBezTo>
                  <a:cubicBezTo>
                    <a:pt x="9" y="98"/>
                    <a:pt x="10" y="97"/>
                    <a:pt x="12" y="97"/>
                  </a:cubicBezTo>
                  <a:cubicBezTo>
                    <a:pt x="14" y="96"/>
                    <a:pt x="15" y="96"/>
                    <a:pt x="17" y="96"/>
                  </a:cubicBezTo>
                  <a:cubicBezTo>
                    <a:pt x="18" y="96"/>
                    <a:pt x="20" y="96"/>
                    <a:pt x="21" y="97"/>
                  </a:cubicBezTo>
                  <a:cubicBezTo>
                    <a:pt x="24" y="98"/>
                    <a:pt x="27" y="99"/>
                    <a:pt x="29" y="100"/>
                  </a:cubicBezTo>
                  <a:cubicBezTo>
                    <a:pt x="25" y="106"/>
                    <a:pt x="25" y="106"/>
                    <a:pt x="25" y="106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23" y="103"/>
                    <a:pt x="22" y="103"/>
                    <a:pt x="22" y="102"/>
                  </a:cubicBezTo>
                  <a:cubicBezTo>
                    <a:pt x="22" y="101"/>
                    <a:pt x="21" y="100"/>
                    <a:pt x="21" y="99"/>
                  </a:cubicBezTo>
                  <a:cubicBezTo>
                    <a:pt x="21" y="99"/>
                    <a:pt x="21" y="98"/>
                    <a:pt x="21" y="97"/>
                  </a:cubicBezTo>
                  <a:cubicBezTo>
                    <a:pt x="20" y="96"/>
                    <a:pt x="20" y="95"/>
                    <a:pt x="20" y="94"/>
                  </a:cubicBezTo>
                  <a:cubicBezTo>
                    <a:pt x="20" y="93"/>
                    <a:pt x="21" y="93"/>
                    <a:pt x="21" y="92"/>
                  </a:cubicBezTo>
                  <a:cubicBezTo>
                    <a:pt x="21" y="91"/>
                    <a:pt x="21" y="90"/>
                    <a:pt x="22" y="89"/>
                  </a:cubicBezTo>
                  <a:cubicBezTo>
                    <a:pt x="22" y="88"/>
                    <a:pt x="22" y="88"/>
                    <a:pt x="23" y="87"/>
                  </a:cubicBezTo>
                  <a:cubicBezTo>
                    <a:pt x="24" y="85"/>
                    <a:pt x="25" y="84"/>
                    <a:pt x="27" y="83"/>
                  </a:cubicBezTo>
                  <a:cubicBezTo>
                    <a:pt x="28" y="83"/>
                    <a:pt x="28" y="82"/>
                    <a:pt x="29" y="82"/>
                  </a:cubicBezTo>
                  <a:cubicBezTo>
                    <a:pt x="30" y="82"/>
                    <a:pt x="31" y="81"/>
                    <a:pt x="32" y="81"/>
                  </a:cubicBezTo>
                  <a:cubicBezTo>
                    <a:pt x="33" y="81"/>
                    <a:pt x="34" y="81"/>
                    <a:pt x="35" y="82"/>
                  </a:cubicBezTo>
                  <a:cubicBezTo>
                    <a:pt x="36" y="82"/>
                    <a:pt x="37" y="82"/>
                    <a:pt x="38" y="83"/>
                  </a:cubicBezTo>
                  <a:cubicBezTo>
                    <a:pt x="38" y="83"/>
                    <a:pt x="39" y="84"/>
                    <a:pt x="40" y="84"/>
                  </a:cubicBezTo>
                  <a:cubicBezTo>
                    <a:pt x="41" y="86"/>
                    <a:pt x="41" y="86"/>
                    <a:pt x="41" y="86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36" y="88"/>
                    <a:pt x="35" y="87"/>
                    <a:pt x="35" y="85"/>
                  </a:cubicBezTo>
                  <a:cubicBezTo>
                    <a:pt x="34" y="83"/>
                    <a:pt x="34" y="82"/>
                    <a:pt x="34" y="80"/>
                  </a:cubicBezTo>
                  <a:cubicBezTo>
                    <a:pt x="33" y="77"/>
                    <a:pt x="33" y="74"/>
                    <a:pt x="33" y="71"/>
                  </a:cubicBezTo>
                  <a:cubicBezTo>
                    <a:pt x="34" y="64"/>
                    <a:pt x="36" y="58"/>
                    <a:pt x="40" y="53"/>
                  </a:cubicBezTo>
                  <a:cubicBezTo>
                    <a:pt x="41" y="52"/>
                    <a:pt x="43" y="51"/>
                    <a:pt x="44" y="50"/>
                  </a:cubicBezTo>
                  <a:cubicBezTo>
                    <a:pt x="45" y="49"/>
                    <a:pt x="46" y="48"/>
                    <a:pt x="48" y="47"/>
                  </a:cubicBezTo>
                  <a:cubicBezTo>
                    <a:pt x="49" y="46"/>
                    <a:pt x="51" y="46"/>
                    <a:pt x="52" y="45"/>
                  </a:cubicBezTo>
                  <a:cubicBezTo>
                    <a:pt x="54" y="45"/>
                    <a:pt x="56" y="45"/>
                    <a:pt x="57" y="45"/>
                  </a:cubicBezTo>
                  <a:cubicBezTo>
                    <a:pt x="59" y="46"/>
                    <a:pt x="61" y="46"/>
                    <a:pt x="62" y="47"/>
                  </a:cubicBezTo>
                  <a:cubicBezTo>
                    <a:pt x="64" y="48"/>
                    <a:pt x="65" y="49"/>
                    <a:pt x="66" y="50"/>
                  </a:cubicBezTo>
                  <a:cubicBezTo>
                    <a:pt x="67" y="51"/>
                    <a:pt x="69" y="52"/>
                    <a:pt x="69" y="53"/>
                  </a:cubicBezTo>
                  <a:cubicBezTo>
                    <a:pt x="71" y="55"/>
                    <a:pt x="71" y="56"/>
                    <a:pt x="72" y="57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68" y="57"/>
                    <a:pt x="68" y="56"/>
                    <a:pt x="68" y="55"/>
                  </a:cubicBezTo>
                  <a:cubicBezTo>
                    <a:pt x="68" y="53"/>
                    <a:pt x="68" y="52"/>
                    <a:pt x="69" y="51"/>
                  </a:cubicBezTo>
                  <a:cubicBezTo>
                    <a:pt x="69" y="48"/>
                    <a:pt x="71" y="46"/>
                    <a:pt x="73" y="44"/>
                  </a:cubicBezTo>
                  <a:cubicBezTo>
                    <a:pt x="74" y="42"/>
                    <a:pt x="75" y="42"/>
                    <a:pt x="76" y="41"/>
                  </a:cubicBezTo>
                  <a:cubicBezTo>
                    <a:pt x="77" y="41"/>
                    <a:pt x="78" y="40"/>
                    <a:pt x="79" y="40"/>
                  </a:cubicBezTo>
                  <a:cubicBezTo>
                    <a:pt x="80" y="40"/>
                    <a:pt x="81" y="40"/>
                    <a:pt x="81" y="40"/>
                  </a:cubicBezTo>
                  <a:cubicBezTo>
                    <a:pt x="83" y="40"/>
                    <a:pt x="85" y="41"/>
                    <a:pt x="86" y="42"/>
                  </a:cubicBezTo>
                  <a:cubicBezTo>
                    <a:pt x="87" y="42"/>
                    <a:pt x="87" y="43"/>
                    <a:pt x="88" y="43"/>
                  </a:cubicBezTo>
                  <a:cubicBezTo>
                    <a:pt x="89" y="45"/>
                    <a:pt x="89" y="45"/>
                    <a:pt x="89" y="45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83" y="36"/>
                    <a:pt x="83" y="35"/>
                    <a:pt x="83" y="33"/>
                  </a:cubicBezTo>
                  <a:cubicBezTo>
                    <a:pt x="83" y="31"/>
                    <a:pt x="83" y="30"/>
                    <a:pt x="83" y="28"/>
                  </a:cubicBezTo>
                  <a:cubicBezTo>
                    <a:pt x="83" y="26"/>
                    <a:pt x="83" y="25"/>
                    <a:pt x="84" y="23"/>
                  </a:cubicBezTo>
                  <a:cubicBezTo>
                    <a:pt x="84" y="21"/>
                    <a:pt x="85" y="20"/>
                    <a:pt x="85" y="18"/>
                  </a:cubicBezTo>
                  <a:cubicBezTo>
                    <a:pt x="86" y="16"/>
                    <a:pt x="87" y="15"/>
                    <a:pt x="88" y="13"/>
                  </a:cubicBezTo>
                  <a:cubicBezTo>
                    <a:pt x="89" y="13"/>
                    <a:pt x="89" y="12"/>
                    <a:pt x="90" y="11"/>
                  </a:cubicBezTo>
                  <a:cubicBezTo>
                    <a:pt x="92" y="9"/>
                    <a:pt x="92" y="9"/>
                    <a:pt x="92" y="9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4" y="7"/>
                    <a:pt x="94" y="7"/>
                    <a:pt x="94" y="7"/>
                  </a:cubicBezTo>
                  <a:cubicBezTo>
                    <a:pt x="95" y="6"/>
                    <a:pt x="95" y="6"/>
                    <a:pt x="95" y="6"/>
                  </a:cubicBezTo>
                  <a:cubicBezTo>
                    <a:pt x="95" y="6"/>
                    <a:pt x="95" y="6"/>
                    <a:pt x="95" y="6"/>
                  </a:cubicBezTo>
                  <a:cubicBezTo>
                    <a:pt x="97" y="5"/>
                    <a:pt x="99" y="4"/>
                    <a:pt x="100" y="3"/>
                  </a:cubicBezTo>
                  <a:cubicBezTo>
                    <a:pt x="102" y="2"/>
                    <a:pt x="103" y="2"/>
                    <a:pt x="105" y="1"/>
                  </a:cubicBezTo>
                  <a:cubicBezTo>
                    <a:pt x="107" y="1"/>
                    <a:pt x="109" y="0"/>
                    <a:pt x="111" y="0"/>
                  </a:cubicBezTo>
                  <a:cubicBezTo>
                    <a:pt x="113" y="0"/>
                    <a:pt x="115" y="0"/>
                    <a:pt x="117" y="1"/>
                  </a:cubicBezTo>
                  <a:cubicBezTo>
                    <a:pt x="119" y="2"/>
                    <a:pt x="121" y="3"/>
                    <a:pt x="122" y="5"/>
                  </a:cubicBezTo>
                  <a:cubicBezTo>
                    <a:pt x="124" y="7"/>
                    <a:pt x="125" y="9"/>
                    <a:pt x="125" y="11"/>
                  </a:cubicBezTo>
                  <a:cubicBezTo>
                    <a:pt x="126" y="13"/>
                    <a:pt x="125" y="15"/>
                    <a:pt x="125" y="17"/>
                  </a:cubicBezTo>
                  <a:cubicBezTo>
                    <a:pt x="118" y="14"/>
                    <a:pt x="118" y="14"/>
                    <a:pt x="118" y="14"/>
                  </a:cubicBezTo>
                  <a:cubicBezTo>
                    <a:pt x="120" y="12"/>
                    <a:pt x="120" y="12"/>
                    <a:pt x="120" y="12"/>
                  </a:cubicBezTo>
                  <a:cubicBezTo>
                    <a:pt x="121" y="11"/>
                    <a:pt x="122" y="10"/>
                    <a:pt x="123" y="10"/>
                  </a:cubicBezTo>
                  <a:cubicBezTo>
                    <a:pt x="124" y="9"/>
                    <a:pt x="125" y="8"/>
                    <a:pt x="126" y="8"/>
                  </a:cubicBezTo>
                  <a:cubicBezTo>
                    <a:pt x="127" y="7"/>
                    <a:pt x="128" y="7"/>
                    <a:pt x="129" y="6"/>
                  </a:cubicBezTo>
                  <a:cubicBezTo>
                    <a:pt x="130" y="6"/>
                    <a:pt x="131" y="6"/>
                    <a:pt x="132" y="6"/>
                  </a:cubicBezTo>
                  <a:cubicBezTo>
                    <a:pt x="133" y="6"/>
                    <a:pt x="134" y="5"/>
                    <a:pt x="135" y="5"/>
                  </a:cubicBezTo>
                  <a:cubicBezTo>
                    <a:pt x="136" y="5"/>
                    <a:pt x="137" y="5"/>
                    <a:pt x="138" y="5"/>
                  </a:cubicBezTo>
                  <a:cubicBezTo>
                    <a:pt x="141" y="6"/>
                    <a:pt x="141" y="6"/>
                    <a:pt x="141" y="6"/>
                  </a:cubicBezTo>
                  <a:cubicBezTo>
                    <a:pt x="142" y="6"/>
                    <a:pt x="142" y="6"/>
                    <a:pt x="142" y="6"/>
                  </a:cubicBezTo>
                  <a:cubicBezTo>
                    <a:pt x="143" y="6"/>
                    <a:pt x="144" y="7"/>
                    <a:pt x="144" y="8"/>
                  </a:cubicBezTo>
                  <a:cubicBezTo>
                    <a:pt x="146" y="14"/>
                    <a:pt x="146" y="14"/>
                    <a:pt x="146" y="14"/>
                  </a:cubicBezTo>
                  <a:cubicBezTo>
                    <a:pt x="147" y="16"/>
                    <a:pt x="147" y="18"/>
                    <a:pt x="148" y="20"/>
                  </a:cubicBezTo>
                  <a:cubicBezTo>
                    <a:pt x="142" y="20"/>
                    <a:pt x="142" y="20"/>
                    <a:pt x="142" y="20"/>
                  </a:cubicBezTo>
                  <a:cubicBezTo>
                    <a:pt x="143" y="18"/>
                    <a:pt x="143" y="18"/>
                    <a:pt x="143" y="18"/>
                  </a:cubicBezTo>
                  <a:cubicBezTo>
                    <a:pt x="144" y="17"/>
                    <a:pt x="144" y="16"/>
                    <a:pt x="145" y="16"/>
                  </a:cubicBezTo>
                  <a:cubicBezTo>
                    <a:pt x="145" y="15"/>
                    <a:pt x="146" y="14"/>
                    <a:pt x="147" y="14"/>
                  </a:cubicBezTo>
                  <a:cubicBezTo>
                    <a:pt x="147" y="13"/>
                    <a:pt x="148" y="13"/>
                    <a:pt x="149" y="12"/>
                  </a:cubicBezTo>
                  <a:cubicBezTo>
                    <a:pt x="150" y="12"/>
                    <a:pt x="151" y="12"/>
                    <a:pt x="152" y="11"/>
                  </a:cubicBezTo>
                  <a:cubicBezTo>
                    <a:pt x="153" y="11"/>
                    <a:pt x="154" y="11"/>
                    <a:pt x="155" y="12"/>
                  </a:cubicBezTo>
                  <a:cubicBezTo>
                    <a:pt x="155" y="12"/>
                    <a:pt x="156" y="12"/>
                    <a:pt x="157" y="13"/>
                  </a:cubicBezTo>
                  <a:cubicBezTo>
                    <a:pt x="158" y="13"/>
                    <a:pt x="159" y="13"/>
                    <a:pt x="159" y="14"/>
                  </a:cubicBezTo>
                  <a:cubicBezTo>
                    <a:pt x="160" y="15"/>
                    <a:pt x="162" y="16"/>
                    <a:pt x="163" y="17"/>
                  </a:cubicBezTo>
                  <a:cubicBezTo>
                    <a:pt x="163" y="18"/>
                    <a:pt x="163" y="18"/>
                    <a:pt x="164" y="19"/>
                  </a:cubicBezTo>
                  <a:cubicBezTo>
                    <a:pt x="164" y="20"/>
                    <a:pt x="165" y="20"/>
                    <a:pt x="165" y="21"/>
                  </a:cubicBezTo>
                  <a:cubicBezTo>
                    <a:pt x="166" y="23"/>
                    <a:pt x="166" y="24"/>
                    <a:pt x="166" y="26"/>
                  </a:cubicBezTo>
                  <a:cubicBezTo>
                    <a:pt x="166" y="26"/>
                    <a:pt x="166" y="27"/>
                    <a:pt x="166" y="28"/>
                  </a:cubicBezTo>
                  <a:cubicBezTo>
                    <a:pt x="166" y="30"/>
                    <a:pt x="166" y="30"/>
                    <a:pt x="166" y="30"/>
                  </a:cubicBezTo>
                  <a:cubicBezTo>
                    <a:pt x="166" y="31"/>
                    <a:pt x="166" y="31"/>
                    <a:pt x="166" y="31"/>
                  </a:cubicBezTo>
                  <a:cubicBezTo>
                    <a:pt x="165" y="30"/>
                    <a:pt x="165" y="30"/>
                    <a:pt x="165" y="30"/>
                  </a:cubicBezTo>
                  <a:cubicBezTo>
                    <a:pt x="165" y="30"/>
                    <a:pt x="165" y="30"/>
                    <a:pt x="165" y="30"/>
                  </a:cubicBezTo>
                  <a:cubicBezTo>
                    <a:pt x="165" y="28"/>
                    <a:pt x="165" y="28"/>
                    <a:pt x="165" y="28"/>
                  </a:cubicBezTo>
                  <a:cubicBezTo>
                    <a:pt x="165" y="27"/>
                    <a:pt x="165" y="27"/>
                    <a:pt x="165" y="26"/>
                  </a:cubicBezTo>
                  <a:cubicBezTo>
                    <a:pt x="164" y="25"/>
                    <a:pt x="164" y="23"/>
                    <a:pt x="163" y="22"/>
                  </a:cubicBezTo>
                  <a:cubicBezTo>
                    <a:pt x="163" y="22"/>
                    <a:pt x="162" y="21"/>
                    <a:pt x="162" y="21"/>
                  </a:cubicBezTo>
                  <a:cubicBezTo>
                    <a:pt x="161" y="20"/>
                    <a:pt x="161" y="20"/>
                    <a:pt x="160" y="19"/>
                  </a:cubicBezTo>
                  <a:cubicBezTo>
                    <a:pt x="159" y="18"/>
                    <a:pt x="158" y="17"/>
                    <a:pt x="157" y="17"/>
                  </a:cubicBezTo>
                  <a:cubicBezTo>
                    <a:pt x="157" y="16"/>
                    <a:pt x="156" y="16"/>
                    <a:pt x="155" y="16"/>
                  </a:cubicBezTo>
                  <a:cubicBezTo>
                    <a:pt x="155" y="16"/>
                    <a:pt x="154" y="16"/>
                    <a:pt x="154" y="16"/>
                  </a:cubicBezTo>
                  <a:cubicBezTo>
                    <a:pt x="153" y="16"/>
                    <a:pt x="153" y="16"/>
                    <a:pt x="152" y="16"/>
                  </a:cubicBezTo>
                  <a:cubicBezTo>
                    <a:pt x="152" y="16"/>
                    <a:pt x="151" y="16"/>
                    <a:pt x="151" y="16"/>
                  </a:cubicBezTo>
                  <a:cubicBezTo>
                    <a:pt x="151" y="17"/>
                    <a:pt x="150" y="17"/>
                    <a:pt x="150" y="17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9" y="19"/>
                    <a:pt x="148" y="19"/>
                    <a:pt x="148" y="20"/>
                  </a:cubicBezTo>
                  <a:cubicBezTo>
                    <a:pt x="148" y="22"/>
                    <a:pt x="148" y="22"/>
                    <a:pt x="148" y="22"/>
                  </a:cubicBezTo>
                  <a:cubicBezTo>
                    <a:pt x="147" y="23"/>
                    <a:pt x="146" y="24"/>
                    <a:pt x="144" y="24"/>
                  </a:cubicBezTo>
                  <a:cubicBezTo>
                    <a:pt x="143" y="23"/>
                    <a:pt x="143" y="23"/>
                    <a:pt x="142" y="22"/>
                  </a:cubicBezTo>
                  <a:cubicBezTo>
                    <a:pt x="142" y="22"/>
                    <a:pt x="142" y="22"/>
                    <a:pt x="142" y="22"/>
                  </a:cubicBezTo>
                  <a:cubicBezTo>
                    <a:pt x="140" y="16"/>
                    <a:pt x="140" y="16"/>
                    <a:pt x="140" y="16"/>
                  </a:cubicBezTo>
                  <a:cubicBezTo>
                    <a:pt x="138" y="11"/>
                    <a:pt x="138" y="11"/>
                    <a:pt x="138" y="11"/>
                  </a:cubicBezTo>
                  <a:cubicBezTo>
                    <a:pt x="140" y="13"/>
                    <a:pt x="140" y="13"/>
                    <a:pt x="140" y="13"/>
                  </a:cubicBezTo>
                  <a:cubicBezTo>
                    <a:pt x="138" y="12"/>
                    <a:pt x="138" y="12"/>
                    <a:pt x="138" y="12"/>
                  </a:cubicBezTo>
                  <a:cubicBezTo>
                    <a:pt x="137" y="12"/>
                    <a:pt x="136" y="12"/>
                    <a:pt x="136" y="12"/>
                  </a:cubicBezTo>
                  <a:cubicBezTo>
                    <a:pt x="135" y="12"/>
                    <a:pt x="134" y="13"/>
                    <a:pt x="133" y="13"/>
                  </a:cubicBezTo>
                  <a:cubicBezTo>
                    <a:pt x="133" y="13"/>
                    <a:pt x="132" y="13"/>
                    <a:pt x="131" y="13"/>
                  </a:cubicBezTo>
                  <a:cubicBezTo>
                    <a:pt x="131" y="14"/>
                    <a:pt x="130" y="14"/>
                    <a:pt x="129" y="14"/>
                  </a:cubicBezTo>
                  <a:cubicBezTo>
                    <a:pt x="128" y="16"/>
                    <a:pt x="128" y="16"/>
                    <a:pt x="128" y="16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23" y="21"/>
                    <a:pt x="120" y="21"/>
                    <a:pt x="119" y="19"/>
                  </a:cubicBezTo>
                  <a:cubicBezTo>
                    <a:pt x="118" y="19"/>
                    <a:pt x="117" y="17"/>
                    <a:pt x="117" y="16"/>
                  </a:cubicBezTo>
                  <a:cubicBezTo>
                    <a:pt x="117" y="16"/>
                    <a:pt x="117" y="16"/>
                    <a:pt x="117" y="16"/>
                  </a:cubicBezTo>
                  <a:cubicBezTo>
                    <a:pt x="117" y="15"/>
                    <a:pt x="117" y="14"/>
                    <a:pt x="117" y="13"/>
                  </a:cubicBezTo>
                  <a:cubicBezTo>
                    <a:pt x="117" y="12"/>
                    <a:pt x="117" y="11"/>
                    <a:pt x="116" y="10"/>
                  </a:cubicBezTo>
                  <a:cubicBezTo>
                    <a:pt x="116" y="10"/>
                    <a:pt x="115" y="9"/>
                    <a:pt x="114" y="9"/>
                  </a:cubicBezTo>
                  <a:cubicBezTo>
                    <a:pt x="113" y="9"/>
                    <a:pt x="112" y="9"/>
                    <a:pt x="111" y="9"/>
                  </a:cubicBezTo>
                  <a:cubicBezTo>
                    <a:pt x="110" y="9"/>
                    <a:pt x="109" y="9"/>
                    <a:pt x="107" y="10"/>
                  </a:cubicBezTo>
                  <a:cubicBezTo>
                    <a:pt x="106" y="10"/>
                    <a:pt x="105" y="10"/>
                    <a:pt x="104" y="11"/>
                  </a:cubicBezTo>
                  <a:cubicBezTo>
                    <a:pt x="102" y="11"/>
                    <a:pt x="102" y="12"/>
                    <a:pt x="100" y="13"/>
                  </a:cubicBezTo>
                  <a:cubicBezTo>
                    <a:pt x="99" y="13"/>
                    <a:pt x="99" y="13"/>
                    <a:pt x="99" y="13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7" y="15"/>
                    <a:pt x="97" y="15"/>
                    <a:pt x="97" y="15"/>
                  </a:cubicBezTo>
                  <a:cubicBezTo>
                    <a:pt x="96" y="17"/>
                    <a:pt x="96" y="17"/>
                    <a:pt x="96" y="17"/>
                  </a:cubicBezTo>
                  <a:cubicBezTo>
                    <a:pt x="95" y="18"/>
                    <a:pt x="95" y="18"/>
                    <a:pt x="95" y="18"/>
                  </a:cubicBezTo>
                  <a:cubicBezTo>
                    <a:pt x="94" y="19"/>
                    <a:pt x="93" y="20"/>
                    <a:pt x="93" y="21"/>
                  </a:cubicBezTo>
                  <a:cubicBezTo>
                    <a:pt x="92" y="23"/>
                    <a:pt x="92" y="24"/>
                    <a:pt x="91" y="25"/>
                  </a:cubicBezTo>
                  <a:cubicBezTo>
                    <a:pt x="91" y="26"/>
                    <a:pt x="91" y="28"/>
                    <a:pt x="90" y="29"/>
                  </a:cubicBezTo>
                  <a:cubicBezTo>
                    <a:pt x="90" y="31"/>
                    <a:pt x="90" y="32"/>
                    <a:pt x="90" y="33"/>
                  </a:cubicBezTo>
                  <a:cubicBezTo>
                    <a:pt x="90" y="35"/>
                    <a:pt x="90" y="36"/>
                    <a:pt x="90" y="38"/>
                  </a:cubicBezTo>
                  <a:cubicBezTo>
                    <a:pt x="90" y="47"/>
                    <a:pt x="90" y="47"/>
                    <a:pt x="90" y="47"/>
                  </a:cubicBezTo>
                  <a:cubicBezTo>
                    <a:pt x="90" y="49"/>
                    <a:pt x="88" y="50"/>
                    <a:pt x="86" y="50"/>
                  </a:cubicBezTo>
                  <a:cubicBezTo>
                    <a:pt x="85" y="50"/>
                    <a:pt x="84" y="50"/>
                    <a:pt x="84" y="49"/>
                  </a:cubicBezTo>
                  <a:cubicBezTo>
                    <a:pt x="84" y="49"/>
                    <a:pt x="84" y="49"/>
                    <a:pt x="84" y="49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2" y="48"/>
                    <a:pt x="82" y="47"/>
                  </a:cubicBezTo>
                  <a:cubicBezTo>
                    <a:pt x="82" y="47"/>
                    <a:pt x="81" y="47"/>
                    <a:pt x="80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8" y="47"/>
                    <a:pt x="77" y="47"/>
                    <a:pt x="76" y="48"/>
                  </a:cubicBezTo>
                  <a:cubicBezTo>
                    <a:pt x="75" y="49"/>
                    <a:pt x="74" y="50"/>
                    <a:pt x="73" y="52"/>
                  </a:cubicBezTo>
                  <a:cubicBezTo>
                    <a:pt x="73" y="53"/>
                    <a:pt x="73" y="54"/>
                    <a:pt x="72" y="55"/>
                  </a:cubicBezTo>
                  <a:cubicBezTo>
                    <a:pt x="72" y="56"/>
                    <a:pt x="72" y="57"/>
                    <a:pt x="72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3" y="59"/>
                    <a:pt x="72" y="60"/>
                    <a:pt x="71" y="60"/>
                  </a:cubicBezTo>
                  <a:cubicBezTo>
                    <a:pt x="70" y="60"/>
                    <a:pt x="69" y="60"/>
                    <a:pt x="68" y="59"/>
                  </a:cubicBezTo>
                  <a:cubicBezTo>
                    <a:pt x="68" y="58"/>
                    <a:pt x="67" y="57"/>
                    <a:pt x="66" y="56"/>
                  </a:cubicBezTo>
                  <a:cubicBezTo>
                    <a:pt x="66" y="54"/>
                    <a:pt x="65" y="53"/>
                    <a:pt x="64" y="52"/>
                  </a:cubicBezTo>
                  <a:cubicBezTo>
                    <a:pt x="63" y="51"/>
                    <a:pt x="62" y="50"/>
                    <a:pt x="61" y="50"/>
                  </a:cubicBezTo>
                  <a:cubicBezTo>
                    <a:pt x="59" y="49"/>
                    <a:pt x="58" y="48"/>
                    <a:pt x="57" y="48"/>
                  </a:cubicBezTo>
                  <a:cubicBezTo>
                    <a:pt x="54" y="48"/>
                    <a:pt x="51" y="48"/>
                    <a:pt x="49" y="49"/>
                  </a:cubicBezTo>
                  <a:cubicBezTo>
                    <a:pt x="48" y="50"/>
                    <a:pt x="46" y="51"/>
                    <a:pt x="45" y="52"/>
                  </a:cubicBezTo>
                  <a:cubicBezTo>
                    <a:pt x="44" y="53"/>
                    <a:pt x="43" y="54"/>
                    <a:pt x="42" y="55"/>
                  </a:cubicBezTo>
                  <a:cubicBezTo>
                    <a:pt x="39" y="59"/>
                    <a:pt x="37" y="65"/>
                    <a:pt x="37" y="71"/>
                  </a:cubicBezTo>
                  <a:cubicBezTo>
                    <a:pt x="37" y="74"/>
                    <a:pt x="37" y="76"/>
                    <a:pt x="38" y="79"/>
                  </a:cubicBezTo>
                  <a:cubicBezTo>
                    <a:pt x="39" y="80"/>
                    <a:pt x="39" y="82"/>
                    <a:pt x="40" y="83"/>
                  </a:cubicBezTo>
                  <a:cubicBezTo>
                    <a:pt x="40" y="84"/>
                    <a:pt x="41" y="85"/>
                    <a:pt x="42" y="87"/>
                  </a:cubicBezTo>
                  <a:cubicBezTo>
                    <a:pt x="43" y="88"/>
                    <a:pt x="42" y="90"/>
                    <a:pt x="41" y="90"/>
                  </a:cubicBezTo>
                  <a:cubicBezTo>
                    <a:pt x="40" y="91"/>
                    <a:pt x="39" y="91"/>
                    <a:pt x="38" y="90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6" y="89"/>
                    <a:pt x="35" y="89"/>
                    <a:pt x="35" y="88"/>
                  </a:cubicBezTo>
                  <a:cubicBezTo>
                    <a:pt x="34" y="88"/>
                    <a:pt x="34" y="88"/>
                    <a:pt x="34" y="88"/>
                  </a:cubicBezTo>
                  <a:cubicBezTo>
                    <a:pt x="33" y="88"/>
                    <a:pt x="33" y="88"/>
                    <a:pt x="32" y="88"/>
                  </a:cubicBezTo>
                  <a:cubicBezTo>
                    <a:pt x="32" y="88"/>
                    <a:pt x="32" y="88"/>
                    <a:pt x="31" y="88"/>
                  </a:cubicBezTo>
                  <a:cubicBezTo>
                    <a:pt x="30" y="89"/>
                    <a:pt x="30" y="89"/>
                    <a:pt x="30" y="89"/>
                  </a:cubicBezTo>
                  <a:cubicBezTo>
                    <a:pt x="30" y="89"/>
                    <a:pt x="29" y="90"/>
                    <a:pt x="29" y="91"/>
                  </a:cubicBezTo>
                  <a:cubicBezTo>
                    <a:pt x="29" y="91"/>
                    <a:pt x="28" y="91"/>
                    <a:pt x="28" y="92"/>
                  </a:cubicBezTo>
                  <a:cubicBezTo>
                    <a:pt x="28" y="92"/>
                    <a:pt x="28" y="93"/>
                    <a:pt x="28" y="93"/>
                  </a:cubicBezTo>
                  <a:cubicBezTo>
                    <a:pt x="28" y="94"/>
                    <a:pt x="28" y="94"/>
                    <a:pt x="28" y="95"/>
                  </a:cubicBezTo>
                  <a:cubicBezTo>
                    <a:pt x="28" y="95"/>
                    <a:pt x="27" y="96"/>
                    <a:pt x="28" y="96"/>
                  </a:cubicBezTo>
                  <a:cubicBezTo>
                    <a:pt x="28" y="96"/>
                    <a:pt x="28" y="97"/>
                    <a:pt x="28" y="97"/>
                  </a:cubicBezTo>
                  <a:cubicBezTo>
                    <a:pt x="28" y="98"/>
                    <a:pt x="28" y="98"/>
                    <a:pt x="28" y="99"/>
                  </a:cubicBezTo>
                  <a:cubicBezTo>
                    <a:pt x="29" y="99"/>
                    <a:pt x="29" y="99"/>
                    <a:pt x="29" y="100"/>
                  </a:cubicBezTo>
                  <a:cubicBezTo>
                    <a:pt x="29" y="100"/>
                    <a:pt x="30" y="100"/>
                    <a:pt x="30" y="101"/>
                  </a:cubicBezTo>
                  <a:cubicBezTo>
                    <a:pt x="30" y="101"/>
                    <a:pt x="30" y="101"/>
                    <a:pt x="30" y="101"/>
                  </a:cubicBezTo>
                  <a:cubicBezTo>
                    <a:pt x="32" y="103"/>
                    <a:pt x="31" y="105"/>
                    <a:pt x="30" y="106"/>
                  </a:cubicBezTo>
                  <a:cubicBezTo>
                    <a:pt x="29" y="107"/>
                    <a:pt x="27" y="107"/>
                    <a:pt x="26" y="106"/>
                  </a:cubicBezTo>
                  <a:cubicBezTo>
                    <a:pt x="24" y="105"/>
                    <a:pt x="22" y="104"/>
                    <a:pt x="20" y="103"/>
                  </a:cubicBezTo>
                  <a:cubicBezTo>
                    <a:pt x="18" y="103"/>
                    <a:pt x="17" y="103"/>
                    <a:pt x="16" y="103"/>
                  </a:cubicBezTo>
                  <a:cubicBezTo>
                    <a:pt x="15" y="103"/>
                    <a:pt x="14" y="103"/>
                    <a:pt x="14" y="103"/>
                  </a:cubicBezTo>
                  <a:cubicBezTo>
                    <a:pt x="13" y="103"/>
                    <a:pt x="12" y="103"/>
                    <a:pt x="11" y="104"/>
                  </a:cubicBezTo>
                  <a:cubicBezTo>
                    <a:pt x="10" y="104"/>
                    <a:pt x="10" y="105"/>
                    <a:pt x="9" y="106"/>
                  </a:cubicBezTo>
                  <a:cubicBezTo>
                    <a:pt x="8" y="107"/>
                    <a:pt x="8" y="108"/>
                    <a:pt x="7" y="109"/>
                  </a:cubicBezTo>
                  <a:cubicBezTo>
                    <a:pt x="7" y="110"/>
                    <a:pt x="6" y="111"/>
                    <a:pt x="6" y="112"/>
                  </a:cubicBezTo>
                  <a:cubicBezTo>
                    <a:pt x="5" y="116"/>
                    <a:pt x="4" y="122"/>
                    <a:pt x="5" y="126"/>
                  </a:cubicBezTo>
                  <a:cubicBezTo>
                    <a:pt x="5" y="129"/>
                    <a:pt x="6" y="131"/>
                    <a:pt x="7" y="134"/>
                  </a:cubicBezTo>
                  <a:cubicBezTo>
                    <a:pt x="7" y="135"/>
                    <a:pt x="8" y="136"/>
                    <a:pt x="9" y="137"/>
                  </a:cubicBezTo>
                  <a:cubicBezTo>
                    <a:pt x="10" y="137"/>
                    <a:pt x="10" y="138"/>
                    <a:pt x="12" y="138"/>
                  </a:cubicBezTo>
                  <a:cubicBezTo>
                    <a:pt x="12" y="138"/>
                    <a:pt x="12" y="138"/>
                    <a:pt x="12" y="138"/>
                  </a:cubicBezTo>
                  <a:cubicBezTo>
                    <a:pt x="12" y="138"/>
                    <a:pt x="12" y="138"/>
                    <a:pt x="12" y="138"/>
                  </a:cubicBezTo>
                  <a:lnTo>
                    <a:pt x="12" y="1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97783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390403" y="20591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cs typeface="Arial" panose="020B0604020202020204" pitchFamily="34" charset="0"/>
              </a:rPr>
              <a:t>ПРОИЗВОДИТЕЛЬНОСТЬ ТРУДА И ПОДДЕРЖКА ЗАНЯТОСТИ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24962" y="1771066"/>
            <a:ext cx="1844287" cy="79131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600" dirty="0">
                <a:solidFill>
                  <a:srgbClr val="C00000"/>
                </a:solidFill>
                <a:latin typeface="+mj-lt"/>
              </a:rPr>
              <a:t>Ц</a:t>
            </a:r>
            <a:r>
              <a:rPr lang="ru-RU" sz="3600" dirty="0" smtClean="0">
                <a:solidFill>
                  <a:srgbClr val="C00000"/>
                </a:solidFill>
                <a:latin typeface="+mj-lt"/>
              </a:rPr>
              <a:t>ель</a:t>
            </a:r>
            <a:endParaRPr lang="ru-RU" sz="2400" dirty="0" smtClean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ru-RU" sz="1600" dirty="0" smtClean="0">
              <a:solidFill>
                <a:srgbClr val="2E3D8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19274" y="1666025"/>
            <a:ext cx="8916842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достижение прироста производительности труда на средних и крупных предприятиях базовых </a:t>
            </a:r>
            <a:r>
              <a:rPr lang="ru-RU" sz="1600" dirty="0" err="1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несырьевых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отраслей экономики на </a:t>
            </a:r>
            <a:r>
              <a:rPr lang="ru-RU" sz="1600" b="1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5%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к 2024 году</a:t>
            </a:r>
            <a:endParaRPr lang="ru-RU" sz="1600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3126024" y="2406499"/>
            <a:ext cx="6816492" cy="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Заголовок 1"/>
          <p:cNvSpPr txBox="1">
            <a:spLocks/>
          </p:cNvSpPr>
          <p:nvPr/>
        </p:nvSpPr>
        <p:spPr>
          <a:xfrm>
            <a:off x="0" y="3218917"/>
            <a:ext cx="6577695" cy="79131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3600" dirty="0" smtClean="0">
                <a:solidFill>
                  <a:srgbClr val="C00000"/>
                </a:solidFill>
                <a:latin typeface="+mj-lt"/>
              </a:rPr>
              <a:t>Целевые показатели</a:t>
            </a:r>
            <a:endParaRPr lang="ru-RU" sz="2400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ru-RU" sz="1600" dirty="0" smtClean="0">
              <a:solidFill>
                <a:srgbClr val="2E3D8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014498" y="3845857"/>
            <a:ext cx="9637079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- увеличение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количества средних и крупных предприятий базовых </a:t>
            </a:r>
            <a:r>
              <a:rPr lang="ru-RU" sz="1600" dirty="0" err="1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несырьевых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отраслей экономики, вовлеченных в реализацию национального проекта на территории региона </a:t>
            </a:r>
            <a:r>
              <a:rPr lang="ru-RU" sz="1600" b="1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с 0 до 185 единиц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к 2024 году</a:t>
            </a:r>
            <a:endParaRPr lang="ru-RU" sz="1600" b="1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3126024" y="5305880"/>
            <a:ext cx="6816492" cy="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Заголовок 1"/>
          <p:cNvSpPr txBox="1">
            <a:spLocks/>
          </p:cNvSpPr>
          <p:nvPr/>
        </p:nvSpPr>
        <p:spPr>
          <a:xfrm>
            <a:off x="2014498" y="4464920"/>
            <a:ext cx="9532303" cy="6145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- рост 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производительности труда на средних и крупных предприятиях базовых </a:t>
            </a:r>
            <a:r>
              <a:rPr lang="ru-RU" sz="1600" dirty="0" err="1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несырьевых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отраслей экономики Челябинской области </a:t>
            </a:r>
            <a:r>
              <a:rPr lang="ru-RU" sz="1600" b="1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с </a:t>
            </a:r>
            <a:r>
              <a:rPr lang="ru-RU" sz="1600" b="1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101,7% до 104,2%</a:t>
            </a:r>
            <a:r>
              <a:rPr lang="ru-RU" sz="16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к 2024 </a:t>
            </a:r>
            <a:r>
              <a:rPr lang="ru-RU" sz="16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году</a:t>
            </a:r>
            <a:endParaRPr lang="ru-RU" sz="1600" b="1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651577" y="6290823"/>
            <a:ext cx="419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9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17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135773" y="6264534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580366" y="1543643"/>
            <a:ext cx="5826715" cy="3958351"/>
            <a:chOff x="837855" y="1089025"/>
            <a:chExt cx="5826715" cy="3958351"/>
          </a:xfrm>
        </p:grpSpPr>
        <p:sp>
          <p:nvSpPr>
            <p:cNvPr id="62" name="Rectangle 1"/>
            <p:cNvSpPr>
              <a:spLocks noChangeArrowheads="1"/>
            </p:cNvSpPr>
            <p:nvPr/>
          </p:nvSpPr>
          <p:spPr bwMode="auto">
            <a:xfrm>
              <a:off x="837855" y="1342469"/>
              <a:ext cx="2246182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6000" b="1" dirty="0" smtClean="0">
                  <a:solidFill>
                    <a:srgbClr val="C00000"/>
                  </a:solidFill>
                  <a:latin typeface="+mj-lt"/>
                  <a:ea typeface="MS Mincho" pitchFamily="49" charset="-128"/>
                  <a:cs typeface="Times New Roman" pitchFamily="18" charset="0"/>
                </a:rPr>
                <a:t>2</a:t>
              </a:r>
            </a:p>
          </p:txBody>
        </p:sp>
        <p:sp>
          <p:nvSpPr>
            <p:cNvPr id="63" name="Freeform 71"/>
            <p:cNvSpPr>
              <a:spLocks/>
            </p:cNvSpPr>
            <p:nvPr/>
          </p:nvSpPr>
          <p:spPr bwMode="auto">
            <a:xfrm flipH="1">
              <a:off x="1117476" y="1089025"/>
              <a:ext cx="1686940" cy="1675643"/>
            </a:xfrm>
            <a:custGeom>
              <a:avLst/>
              <a:gdLst/>
              <a:ahLst/>
              <a:cxnLst>
                <a:cxn ang="0">
                  <a:pos x="172" y="343"/>
                </a:cxn>
                <a:cxn ang="0">
                  <a:pos x="0" y="172"/>
                </a:cxn>
                <a:cxn ang="0">
                  <a:pos x="172" y="0"/>
                </a:cxn>
                <a:cxn ang="0">
                  <a:pos x="172" y="29"/>
                </a:cxn>
                <a:cxn ang="0">
                  <a:pos x="30" y="172"/>
                </a:cxn>
                <a:cxn ang="0">
                  <a:pos x="172" y="314"/>
                </a:cxn>
                <a:cxn ang="0">
                  <a:pos x="314" y="172"/>
                </a:cxn>
                <a:cxn ang="0">
                  <a:pos x="343" y="172"/>
                </a:cxn>
                <a:cxn ang="0">
                  <a:pos x="172" y="343"/>
                </a:cxn>
              </a:cxnLst>
              <a:rect l="0" t="0" r="r" b="b"/>
              <a:pathLst>
                <a:path w="343" h="343">
                  <a:moveTo>
                    <a:pt x="172" y="343"/>
                  </a:moveTo>
                  <a:cubicBezTo>
                    <a:pt x="77" y="343"/>
                    <a:pt x="0" y="266"/>
                    <a:pt x="0" y="172"/>
                  </a:cubicBezTo>
                  <a:cubicBezTo>
                    <a:pt x="0" y="77"/>
                    <a:pt x="77" y="0"/>
                    <a:pt x="172" y="0"/>
                  </a:cubicBezTo>
                  <a:cubicBezTo>
                    <a:pt x="172" y="29"/>
                    <a:pt x="172" y="29"/>
                    <a:pt x="172" y="29"/>
                  </a:cubicBezTo>
                  <a:cubicBezTo>
                    <a:pt x="93" y="29"/>
                    <a:pt x="30" y="93"/>
                    <a:pt x="30" y="172"/>
                  </a:cubicBezTo>
                  <a:cubicBezTo>
                    <a:pt x="30" y="250"/>
                    <a:pt x="93" y="314"/>
                    <a:pt x="172" y="314"/>
                  </a:cubicBezTo>
                  <a:cubicBezTo>
                    <a:pt x="250" y="314"/>
                    <a:pt x="314" y="250"/>
                    <a:pt x="314" y="172"/>
                  </a:cubicBezTo>
                  <a:cubicBezTo>
                    <a:pt x="343" y="172"/>
                    <a:pt x="343" y="172"/>
                    <a:pt x="343" y="172"/>
                  </a:cubicBezTo>
                  <a:cubicBezTo>
                    <a:pt x="343" y="266"/>
                    <a:pt x="266" y="343"/>
                    <a:pt x="172" y="343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84038" y="1624598"/>
              <a:ext cx="35805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kern="0" dirty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Безденежных соглашения	</a:t>
              </a:r>
              <a:endPara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63484" y="3794055"/>
              <a:ext cx="23920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kern="0" dirty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на общую сумму</a:t>
              </a:r>
            </a:p>
            <a:p>
              <a:pPr algn="just"/>
              <a:r>
                <a:rPr lang="ru-RU" sz="2400" kern="0" dirty="0" smtClean="0">
                  <a:solidFill>
                    <a:srgbClr val="595959"/>
                  </a:solidFill>
                  <a:latin typeface="+mj-lt"/>
                  <a:cs typeface="Calibri Light" panose="020F0302020204030204" pitchFamily="34" charset="0"/>
                  <a:sym typeface="Arial"/>
                </a:rPr>
                <a:t>млн. руб.</a:t>
              </a:r>
              <a:endParaRPr lang="ru-RU" sz="20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endParaRPr>
            </a:p>
          </p:txBody>
        </p:sp>
        <p:sp>
          <p:nvSpPr>
            <p:cNvPr id="26" name="Rectangle 1"/>
            <p:cNvSpPr>
              <a:spLocks noChangeArrowheads="1"/>
            </p:cNvSpPr>
            <p:nvPr/>
          </p:nvSpPr>
          <p:spPr bwMode="auto">
            <a:xfrm>
              <a:off x="837855" y="3597516"/>
              <a:ext cx="2246182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4000" b="1" dirty="0" smtClean="0">
                  <a:solidFill>
                    <a:srgbClr val="C00000"/>
                  </a:solidFill>
                  <a:latin typeface="+mj-lt"/>
                  <a:ea typeface="MS Mincho" pitchFamily="49" charset="-128"/>
                  <a:cs typeface="Times New Roman" pitchFamily="18" charset="0"/>
                </a:rPr>
                <a:t>74,7</a:t>
              </a:r>
              <a:r>
                <a:rPr lang="ru-RU" sz="6000" b="1" dirty="0" smtClean="0">
                  <a:solidFill>
                    <a:srgbClr val="C00000"/>
                  </a:solidFill>
                  <a:latin typeface="+mj-lt"/>
                  <a:ea typeface="MS Mincho" pitchFamily="49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7" name="Freeform 71"/>
            <p:cNvSpPr>
              <a:spLocks/>
            </p:cNvSpPr>
            <p:nvPr/>
          </p:nvSpPr>
          <p:spPr bwMode="auto">
            <a:xfrm flipH="1">
              <a:off x="1117476" y="3371733"/>
              <a:ext cx="1686940" cy="1675643"/>
            </a:xfrm>
            <a:custGeom>
              <a:avLst/>
              <a:gdLst/>
              <a:ahLst/>
              <a:cxnLst>
                <a:cxn ang="0">
                  <a:pos x="172" y="343"/>
                </a:cxn>
                <a:cxn ang="0">
                  <a:pos x="0" y="172"/>
                </a:cxn>
                <a:cxn ang="0">
                  <a:pos x="172" y="0"/>
                </a:cxn>
                <a:cxn ang="0">
                  <a:pos x="172" y="29"/>
                </a:cxn>
                <a:cxn ang="0">
                  <a:pos x="30" y="172"/>
                </a:cxn>
                <a:cxn ang="0">
                  <a:pos x="172" y="314"/>
                </a:cxn>
                <a:cxn ang="0">
                  <a:pos x="314" y="172"/>
                </a:cxn>
                <a:cxn ang="0">
                  <a:pos x="343" y="172"/>
                </a:cxn>
                <a:cxn ang="0">
                  <a:pos x="172" y="343"/>
                </a:cxn>
              </a:cxnLst>
              <a:rect l="0" t="0" r="r" b="b"/>
              <a:pathLst>
                <a:path w="343" h="343">
                  <a:moveTo>
                    <a:pt x="172" y="343"/>
                  </a:moveTo>
                  <a:cubicBezTo>
                    <a:pt x="77" y="343"/>
                    <a:pt x="0" y="266"/>
                    <a:pt x="0" y="172"/>
                  </a:cubicBezTo>
                  <a:cubicBezTo>
                    <a:pt x="0" y="77"/>
                    <a:pt x="77" y="0"/>
                    <a:pt x="172" y="0"/>
                  </a:cubicBezTo>
                  <a:cubicBezTo>
                    <a:pt x="172" y="29"/>
                    <a:pt x="172" y="29"/>
                    <a:pt x="172" y="29"/>
                  </a:cubicBezTo>
                  <a:cubicBezTo>
                    <a:pt x="93" y="29"/>
                    <a:pt x="30" y="93"/>
                    <a:pt x="30" y="172"/>
                  </a:cubicBezTo>
                  <a:cubicBezTo>
                    <a:pt x="30" y="250"/>
                    <a:pt x="93" y="314"/>
                    <a:pt x="172" y="314"/>
                  </a:cubicBezTo>
                  <a:cubicBezTo>
                    <a:pt x="250" y="314"/>
                    <a:pt x="314" y="250"/>
                    <a:pt x="314" y="172"/>
                  </a:cubicBezTo>
                  <a:cubicBezTo>
                    <a:pt x="343" y="172"/>
                    <a:pt x="343" y="172"/>
                    <a:pt x="343" y="172"/>
                  </a:cubicBezTo>
                  <a:cubicBezTo>
                    <a:pt x="343" y="266"/>
                    <a:pt x="266" y="343"/>
                    <a:pt x="172" y="343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686727" y="1040870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Региональные проекты</a:t>
            </a:r>
            <a:r>
              <a:rPr lang="ru-RU" sz="2000" b="1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	</a:t>
            </a:r>
            <a:endParaRPr lang="ru-RU" sz="2000" b="1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0996846"/>
              </p:ext>
            </p:extLst>
          </p:nvPr>
        </p:nvGraphicFramePr>
        <p:xfrm>
          <a:off x="7670690" y="1578116"/>
          <a:ext cx="3876987" cy="3794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8322">
                  <a:extLst>
                    <a:ext uri="{9D8B030D-6E8A-4147-A177-3AD203B41FA5}">
                      <a16:colId xmlns="" xmlns:a16="http://schemas.microsoft.com/office/drawing/2014/main" val="1869842194"/>
                    </a:ext>
                  </a:extLst>
                </a:gridCol>
                <a:gridCol w="3168665">
                  <a:extLst>
                    <a:ext uri="{9D8B030D-6E8A-4147-A177-3AD203B41FA5}">
                      <a16:colId xmlns="" xmlns:a16="http://schemas.microsoft.com/office/drawing/2014/main" val="508654451"/>
                    </a:ext>
                  </a:extLst>
                </a:gridCol>
              </a:tblGrid>
              <a:tr h="481495"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  <a:p>
                      <a:r>
                        <a:rPr lang="ru-RU" sz="1500" dirty="0" smtClean="0">
                          <a:solidFill>
                            <a:srgbClr val="595959"/>
                          </a:solidFill>
                          <a:latin typeface="+mj-lt"/>
                        </a:rPr>
                        <a:t>Промышленный экспорт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2857759"/>
                  </a:ext>
                </a:extLst>
              </a:tr>
              <a:tr h="481495"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  <a:p>
                      <a:r>
                        <a:rPr lang="ru-RU" sz="1500" dirty="0" smtClean="0">
                          <a:solidFill>
                            <a:srgbClr val="595959"/>
                          </a:solidFill>
                          <a:latin typeface="+mj-lt"/>
                        </a:rPr>
                        <a:t>Системные меры развития международной кооперации </a:t>
                      </a:r>
                    </a:p>
                    <a:p>
                      <a:r>
                        <a:rPr lang="ru-RU" sz="1500" dirty="0" smtClean="0">
                          <a:solidFill>
                            <a:srgbClr val="595959"/>
                          </a:solidFill>
                          <a:latin typeface="+mj-lt"/>
                        </a:rPr>
                        <a:t>и экспорта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0180112"/>
                  </a:ext>
                </a:extLst>
              </a:tr>
              <a:tr h="481495"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  <a:p>
                      <a:r>
                        <a:rPr lang="ru-RU" sz="1500" dirty="0" smtClean="0">
                          <a:solidFill>
                            <a:srgbClr val="595959"/>
                          </a:solidFill>
                          <a:latin typeface="+mj-lt"/>
                        </a:rPr>
                        <a:t>Экспорт продукции АПК</a:t>
                      </a:r>
                    </a:p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89270093"/>
                  </a:ext>
                </a:extLst>
              </a:tr>
              <a:tr h="481495"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  <a:p>
                      <a:r>
                        <a:rPr lang="ru-RU" sz="1500" dirty="0" smtClean="0">
                          <a:solidFill>
                            <a:srgbClr val="595959"/>
                          </a:solidFill>
                          <a:latin typeface="+mj-lt"/>
                        </a:rPr>
                        <a:t>Экспорт услуг</a:t>
                      </a:r>
                    </a:p>
                    <a:p>
                      <a:endParaRPr lang="ru-RU" sz="15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19918665"/>
                  </a:ext>
                </a:extLst>
              </a:tr>
            </a:tbl>
          </a:graphicData>
        </a:graphic>
      </p:graphicFrame>
      <p:sp>
        <p:nvSpPr>
          <p:cNvPr id="17" name="Заголовок 1"/>
          <p:cNvSpPr txBox="1">
            <a:spLocks/>
          </p:cNvSpPr>
          <p:nvPr/>
        </p:nvSpPr>
        <p:spPr>
          <a:xfrm>
            <a:off x="457529" y="228728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cs typeface="Arial" panose="020B0604020202020204" pitchFamily="34" charset="0"/>
              </a:rPr>
              <a:t>МЕЖДУНАРОДНАЯ КООПЕРАЦИЯ И ЭКСПОРТ</a:t>
            </a:r>
          </a:p>
        </p:txBody>
      </p:sp>
      <p:sp>
        <p:nvSpPr>
          <p:cNvPr id="31" name="AutoShape 112"/>
          <p:cNvSpPr>
            <a:spLocks/>
          </p:cNvSpPr>
          <p:nvPr/>
        </p:nvSpPr>
        <p:spPr bwMode="auto">
          <a:xfrm>
            <a:off x="7666793" y="2894312"/>
            <a:ext cx="519632" cy="519632"/>
          </a:xfrm>
          <a:custGeom>
            <a:avLst/>
            <a:gdLst>
              <a:gd name="T0" fmla="+- 0 10800 15"/>
              <a:gd name="T1" fmla="*/ T0 w 21571"/>
              <a:gd name="T2" fmla="*/ 10800 h 21600"/>
              <a:gd name="T3" fmla="+- 0 10800 15"/>
              <a:gd name="T4" fmla="*/ T3 w 21571"/>
              <a:gd name="T5" fmla="*/ 10800 h 21600"/>
              <a:gd name="T6" fmla="+- 0 10800 15"/>
              <a:gd name="T7" fmla="*/ T6 w 21571"/>
              <a:gd name="T8" fmla="*/ 10800 h 21600"/>
              <a:gd name="T9" fmla="+- 0 10800 15"/>
              <a:gd name="T10" fmla="*/ T9 w 21571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1" h="21600">
                <a:moveTo>
                  <a:pt x="21538" y="21106"/>
                </a:moveTo>
                <a:cubicBezTo>
                  <a:pt x="21585" y="21238"/>
                  <a:pt x="21580" y="21353"/>
                  <a:pt x="21526" y="21453"/>
                </a:cubicBezTo>
                <a:cubicBezTo>
                  <a:pt x="21472" y="21550"/>
                  <a:pt x="21379" y="21599"/>
                  <a:pt x="21257" y="21599"/>
                </a:cubicBezTo>
                <a:lnTo>
                  <a:pt x="12601" y="21599"/>
                </a:lnTo>
                <a:lnTo>
                  <a:pt x="12298" y="14400"/>
                </a:lnTo>
                <a:lnTo>
                  <a:pt x="9281" y="14400"/>
                </a:lnTo>
                <a:lnTo>
                  <a:pt x="8966" y="21599"/>
                </a:lnTo>
                <a:lnTo>
                  <a:pt x="322" y="21599"/>
                </a:lnTo>
                <a:cubicBezTo>
                  <a:pt x="197" y="21599"/>
                  <a:pt x="104" y="21555"/>
                  <a:pt x="48" y="21461"/>
                </a:cubicBezTo>
                <a:cubicBezTo>
                  <a:pt x="-11" y="21364"/>
                  <a:pt x="-15" y="21247"/>
                  <a:pt x="28" y="21106"/>
                </a:cubicBezTo>
                <a:lnTo>
                  <a:pt x="6979" y="493"/>
                </a:lnTo>
                <a:cubicBezTo>
                  <a:pt x="7026" y="361"/>
                  <a:pt x="7109" y="246"/>
                  <a:pt x="7231" y="149"/>
                </a:cubicBezTo>
                <a:cubicBezTo>
                  <a:pt x="7351" y="50"/>
                  <a:pt x="7475" y="0"/>
                  <a:pt x="7597" y="0"/>
                </a:cubicBezTo>
                <a:lnTo>
                  <a:pt x="9879" y="0"/>
                </a:lnTo>
                <a:lnTo>
                  <a:pt x="9786" y="2391"/>
                </a:lnTo>
                <a:lnTo>
                  <a:pt x="11797" y="2391"/>
                </a:lnTo>
                <a:lnTo>
                  <a:pt x="11692" y="0"/>
                </a:lnTo>
                <a:lnTo>
                  <a:pt x="13974" y="0"/>
                </a:lnTo>
                <a:cubicBezTo>
                  <a:pt x="14099" y="0"/>
                  <a:pt x="14223" y="46"/>
                  <a:pt x="14341" y="140"/>
                </a:cubicBezTo>
                <a:cubicBezTo>
                  <a:pt x="14463" y="234"/>
                  <a:pt x="14546" y="349"/>
                  <a:pt x="14595" y="493"/>
                </a:cubicBezTo>
                <a:lnTo>
                  <a:pt x="21538" y="21106"/>
                </a:lnTo>
                <a:close/>
                <a:moveTo>
                  <a:pt x="12120" y="10393"/>
                </a:moveTo>
                <a:lnTo>
                  <a:pt x="11885" y="4582"/>
                </a:lnTo>
                <a:lnTo>
                  <a:pt x="9677" y="4582"/>
                </a:lnTo>
                <a:lnTo>
                  <a:pt x="9442" y="10393"/>
                </a:lnTo>
                <a:lnTo>
                  <a:pt x="12120" y="10393"/>
                </a:lnTo>
                <a:close/>
              </a:path>
            </a:pathLst>
          </a:custGeom>
          <a:solidFill>
            <a:srgbClr val="2E3D87"/>
          </a:solidFill>
          <a:ln>
            <a:noFill/>
          </a:ln>
          <a:effectLst/>
          <a:extLst/>
        </p:spPr>
        <p:txBody>
          <a:bodyPr lIns="38100" tIns="38100" rIns="38100" bIns="38100" anchor="ctr"/>
          <a:lstStyle/>
          <a:p>
            <a:pPr defTabSz="342528">
              <a:defRPr/>
            </a:pPr>
            <a:endParaRPr lang="es-ES" sz="21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3" name="AutoShape 44"/>
          <p:cNvSpPr>
            <a:spLocks/>
          </p:cNvSpPr>
          <p:nvPr/>
        </p:nvSpPr>
        <p:spPr bwMode="auto">
          <a:xfrm>
            <a:off x="7704469" y="3961009"/>
            <a:ext cx="444280" cy="4784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rgbClr val="2E3D87"/>
          </a:solidFill>
          <a:ln>
            <a:noFill/>
          </a:ln>
          <a:effectLst/>
          <a:extLst/>
        </p:spPr>
        <p:txBody>
          <a:bodyPr lIns="38100" tIns="38100" rIns="38100" bIns="38100" anchor="ctr"/>
          <a:lstStyle/>
          <a:p>
            <a:pPr defTabSz="342528">
              <a:defRPr/>
            </a:pPr>
            <a:endParaRPr lang="es-ES" sz="21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7686727" y="1882185"/>
            <a:ext cx="584468" cy="584468"/>
            <a:chOff x="7700419" y="2417106"/>
            <a:chExt cx="584468" cy="584468"/>
          </a:xfrm>
        </p:grpSpPr>
        <p:grpSp>
          <p:nvGrpSpPr>
            <p:cNvPr id="37" name="Group 45"/>
            <p:cNvGrpSpPr/>
            <p:nvPr/>
          </p:nvGrpSpPr>
          <p:grpSpPr>
            <a:xfrm>
              <a:off x="7700419" y="2417106"/>
              <a:ext cx="584468" cy="584468"/>
              <a:chOff x="2684463" y="3948114"/>
              <a:chExt cx="641350" cy="725487"/>
            </a:xfrm>
            <a:solidFill>
              <a:srgbClr val="2E3D87"/>
            </a:solidFill>
          </p:grpSpPr>
          <p:sp>
            <p:nvSpPr>
              <p:cNvPr id="38" name="Freeform 90"/>
              <p:cNvSpPr>
                <a:spLocks/>
              </p:cNvSpPr>
              <p:nvPr/>
            </p:nvSpPr>
            <p:spPr bwMode="auto">
              <a:xfrm>
                <a:off x="2684463" y="4194176"/>
                <a:ext cx="520700" cy="479425"/>
              </a:xfrm>
              <a:custGeom>
                <a:avLst/>
                <a:gdLst/>
                <a:ahLst/>
                <a:cxnLst>
                  <a:cxn ang="0">
                    <a:pos x="309" y="281"/>
                  </a:cxn>
                  <a:cxn ang="0">
                    <a:pos x="309" y="125"/>
                  </a:cxn>
                  <a:cxn ang="0">
                    <a:pos x="172" y="125"/>
                  </a:cxn>
                  <a:cxn ang="0">
                    <a:pos x="172" y="22"/>
                  </a:cxn>
                  <a:cxn ang="0">
                    <a:pos x="117" y="22"/>
                  </a:cxn>
                  <a:cxn ang="0">
                    <a:pos x="117" y="125"/>
                  </a:cxn>
                  <a:cxn ang="0">
                    <a:pos x="87" y="125"/>
                  </a:cxn>
                  <a:cxn ang="0">
                    <a:pos x="87" y="0"/>
                  </a:cxn>
                  <a:cxn ang="0">
                    <a:pos x="32" y="0"/>
                  </a:cxn>
                  <a:cxn ang="0">
                    <a:pos x="32" y="125"/>
                  </a:cxn>
                  <a:cxn ang="0">
                    <a:pos x="21" y="125"/>
                  </a:cxn>
                  <a:cxn ang="0">
                    <a:pos x="21" y="281"/>
                  </a:cxn>
                  <a:cxn ang="0">
                    <a:pos x="0" y="281"/>
                  </a:cxn>
                  <a:cxn ang="0">
                    <a:pos x="0" y="302"/>
                  </a:cxn>
                  <a:cxn ang="0">
                    <a:pos x="328" y="302"/>
                  </a:cxn>
                  <a:cxn ang="0">
                    <a:pos x="328" y="281"/>
                  </a:cxn>
                  <a:cxn ang="0">
                    <a:pos x="309" y="281"/>
                  </a:cxn>
                </a:cxnLst>
                <a:rect l="0" t="0" r="r" b="b"/>
                <a:pathLst>
                  <a:path w="328" h="302">
                    <a:moveTo>
                      <a:pt x="309" y="281"/>
                    </a:moveTo>
                    <a:lnTo>
                      <a:pt x="309" y="125"/>
                    </a:lnTo>
                    <a:lnTo>
                      <a:pt x="172" y="125"/>
                    </a:lnTo>
                    <a:lnTo>
                      <a:pt x="172" y="22"/>
                    </a:lnTo>
                    <a:lnTo>
                      <a:pt x="117" y="22"/>
                    </a:lnTo>
                    <a:lnTo>
                      <a:pt x="117" y="125"/>
                    </a:lnTo>
                    <a:lnTo>
                      <a:pt x="87" y="125"/>
                    </a:lnTo>
                    <a:lnTo>
                      <a:pt x="87" y="0"/>
                    </a:lnTo>
                    <a:lnTo>
                      <a:pt x="32" y="0"/>
                    </a:lnTo>
                    <a:lnTo>
                      <a:pt x="32" y="125"/>
                    </a:lnTo>
                    <a:lnTo>
                      <a:pt x="21" y="125"/>
                    </a:lnTo>
                    <a:lnTo>
                      <a:pt x="21" y="281"/>
                    </a:lnTo>
                    <a:lnTo>
                      <a:pt x="0" y="281"/>
                    </a:lnTo>
                    <a:lnTo>
                      <a:pt x="0" y="302"/>
                    </a:lnTo>
                    <a:lnTo>
                      <a:pt x="328" y="302"/>
                    </a:lnTo>
                    <a:lnTo>
                      <a:pt x="328" y="281"/>
                    </a:lnTo>
                    <a:lnTo>
                      <a:pt x="309" y="28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9" name="Rectangle 91"/>
              <p:cNvSpPr>
                <a:spLocks noChangeArrowheads="1"/>
              </p:cNvSpPr>
              <p:nvPr/>
            </p:nvSpPr>
            <p:spPr bwMode="auto">
              <a:xfrm>
                <a:off x="2752725" y="4435476"/>
                <a:ext cx="58738" cy="603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0" name="Rectangle 92"/>
              <p:cNvSpPr>
                <a:spLocks noChangeArrowheads="1"/>
              </p:cNvSpPr>
              <p:nvPr/>
            </p:nvSpPr>
            <p:spPr bwMode="auto">
              <a:xfrm>
                <a:off x="2865438" y="4435476"/>
                <a:ext cx="60325" cy="603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1" name="Rectangle 93"/>
              <p:cNvSpPr>
                <a:spLocks noChangeArrowheads="1"/>
              </p:cNvSpPr>
              <p:nvPr/>
            </p:nvSpPr>
            <p:spPr bwMode="auto">
              <a:xfrm>
                <a:off x="2978150" y="4435476"/>
                <a:ext cx="60325" cy="603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2" name="Rectangle 94"/>
              <p:cNvSpPr>
                <a:spLocks noChangeArrowheads="1"/>
              </p:cNvSpPr>
              <p:nvPr/>
            </p:nvSpPr>
            <p:spPr bwMode="auto">
              <a:xfrm>
                <a:off x="3090863" y="4435476"/>
                <a:ext cx="58738" cy="603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3" name="Rectangle 95"/>
              <p:cNvSpPr>
                <a:spLocks noChangeArrowheads="1"/>
              </p:cNvSpPr>
              <p:nvPr/>
            </p:nvSpPr>
            <p:spPr bwMode="auto">
              <a:xfrm>
                <a:off x="2752725" y="4545014"/>
                <a:ext cx="58738" cy="603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4" name="Rectangle 96"/>
              <p:cNvSpPr>
                <a:spLocks noChangeArrowheads="1"/>
              </p:cNvSpPr>
              <p:nvPr/>
            </p:nvSpPr>
            <p:spPr bwMode="auto">
              <a:xfrm>
                <a:off x="2865438" y="4545014"/>
                <a:ext cx="60325" cy="603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5" name="Rectangle 97"/>
              <p:cNvSpPr>
                <a:spLocks noChangeArrowheads="1"/>
              </p:cNvSpPr>
              <p:nvPr/>
            </p:nvSpPr>
            <p:spPr bwMode="auto">
              <a:xfrm>
                <a:off x="2978150" y="4545014"/>
                <a:ext cx="60325" cy="603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6" name="Rectangle 98"/>
              <p:cNvSpPr>
                <a:spLocks noChangeArrowheads="1"/>
              </p:cNvSpPr>
              <p:nvPr/>
            </p:nvSpPr>
            <p:spPr bwMode="auto">
              <a:xfrm>
                <a:off x="3090863" y="4545014"/>
                <a:ext cx="58738" cy="603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7" name="Freeform 99"/>
              <p:cNvSpPr>
                <a:spLocks/>
              </p:cNvSpPr>
              <p:nvPr/>
            </p:nvSpPr>
            <p:spPr bwMode="auto">
              <a:xfrm>
                <a:off x="2838450" y="3976689"/>
                <a:ext cx="487363" cy="223838"/>
              </a:xfrm>
              <a:custGeom>
                <a:avLst/>
                <a:gdLst/>
                <a:ahLst/>
                <a:cxnLst>
                  <a:cxn ang="0">
                    <a:pos x="6" y="109"/>
                  </a:cxn>
                  <a:cxn ang="0">
                    <a:pos x="27" y="86"/>
                  </a:cxn>
                  <a:cxn ang="0">
                    <a:pos x="47" y="72"/>
                  </a:cxn>
                  <a:cxn ang="0">
                    <a:pos x="52" y="62"/>
                  </a:cxn>
                  <a:cxn ang="0">
                    <a:pos x="68" y="61"/>
                  </a:cxn>
                  <a:cxn ang="0">
                    <a:pos x="74" y="27"/>
                  </a:cxn>
                  <a:cxn ang="0">
                    <a:pos x="99" y="11"/>
                  </a:cxn>
                  <a:cxn ang="0">
                    <a:pos x="117" y="15"/>
                  </a:cxn>
                  <a:cxn ang="0">
                    <a:pos x="143" y="1"/>
                  </a:cxn>
                  <a:cxn ang="0">
                    <a:pos x="171" y="18"/>
                  </a:cxn>
                  <a:cxn ang="0">
                    <a:pos x="218" y="30"/>
                  </a:cxn>
                  <a:cxn ang="0">
                    <a:pos x="258" y="34"/>
                  </a:cxn>
                  <a:cxn ang="0">
                    <a:pos x="274" y="48"/>
                  </a:cxn>
                  <a:cxn ang="0">
                    <a:pos x="272" y="67"/>
                  </a:cxn>
                  <a:cxn ang="0">
                    <a:pos x="287" y="113"/>
                  </a:cxn>
                  <a:cxn ang="0">
                    <a:pos x="275" y="124"/>
                  </a:cxn>
                  <a:cxn ang="0">
                    <a:pos x="228" y="111"/>
                  </a:cxn>
                  <a:cxn ang="0">
                    <a:pos x="215" y="130"/>
                  </a:cxn>
                  <a:cxn ang="0">
                    <a:pos x="194" y="120"/>
                  </a:cxn>
                  <a:cxn ang="0">
                    <a:pos x="153" y="103"/>
                  </a:cxn>
                  <a:cxn ang="0">
                    <a:pos x="139" y="124"/>
                  </a:cxn>
                  <a:cxn ang="0">
                    <a:pos x="118" y="117"/>
                  </a:cxn>
                  <a:cxn ang="0">
                    <a:pos x="109" y="124"/>
                  </a:cxn>
                  <a:cxn ang="0">
                    <a:pos x="83" y="134"/>
                  </a:cxn>
                  <a:cxn ang="0">
                    <a:pos x="72" y="125"/>
                  </a:cxn>
                  <a:cxn ang="0">
                    <a:pos x="92" y="123"/>
                  </a:cxn>
                  <a:cxn ang="0">
                    <a:pos x="107" y="121"/>
                  </a:cxn>
                  <a:cxn ang="0">
                    <a:pos x="116" y="108"/>
                  </a:cxn>
                  <a:cxn ang="0">
                    <a:pos x="135" y="119"/>
                  </a:cxn>
                  <a:cxn ang="0">
                    <a:pos x="157" y="98"/>
                  </a:cxn>
                  <a:cxn ang="0">
                    <a:pos x="172" y="116"/>
                  </a:cxn>
                  <a:cxn ang="0">
                    <a:pos x="196" y="114"/>
                  </a:cxn>
                  <a:cxn ang="0">
                    <a:pos x="223" y="117"/>
                  </a:cxn>
                  <a:cxn ang="0">
                    <a:pos x="254" y="119"/>
                  </a:cxn>
                  <a:cxn ang="0">
                    <a:pos x="278" y="112"/>
                  </a:cxn>
                  <a:cxn ang="0">
                    <a:pos x="283" y="92"/>
                  </a:cxn>
                  <a:cxn ang="0">
                    <a:pos x="267" y="68"/>
                  </a:cxn>
                  <a:cxn ang="0">
                    <a:pos x="267" y="46"/>
                  </a:cxn>
                  <a:cxn ang="0">
                    <a:pos x="237" y="35"/>
                  </a:cxn>
                  <a:cxn ang="0">
                    <a:pos x="216" y="38"/>
                  </a:cxn>
                  <a:cxn ang="0">
                    <a:pos x="172" y="20"/>
                  </a:cxn>
                  <a:cxn ang="0">
                    <a:pos x="168" y="11"/>
                  </a:cxn>
                  <a:cxn ang="0">
                    <a:pos x="118" y="26"/>
                  </a:cxn>
                  <a:cxn ang="0">
                    <a:pos x="107" y="20"/>
                  </a:cxn>
                  <a:cxn ang="0">
                    <a:pos x="80" y="30"/>
                  </a:cxn>
                  <a:cxn ang="0">
                    <a:pos x="69" y="65"/>
                  </a:cxn>
                  <a:cxn ang="0">
                    <a:pos x="59" y="64"/>
                  </a:cxn>
                  <a:cxn ang="0">
                    <a:pos x="53" y="77"/>
                  </a:cxn>
                  <a:cxn ang="0">
                    <a:pos x="38" y="79"/>
                  </a:cxn>
                  <a:cxn ang="0">
                    <a:pos x="25" y="115"/>
                  </a:cxn>
                  <a:cxn ang="0">
                    <a:pos x="2" y="118"/>
                  </a:cxn>
                </a:cxnLst>
                <a:rect l="0" t="0" r="r" b="b"/>
                <a:pathLst>
                  <a:path w="292" h="134">
                    <a:moveTo>
                      <a:pt x="2" y="127"/>
                    </a:moveTo>
                    <a:cubicBezTo>
                      <a:pt x="1" y="125"/>
                      <a:pt x="0" y="121"/>
                      <a:pt x="0" y="118"/>
                    </a:cubicBezTo>
                    <a:cubicBezTo>
                      <a:pt x="0" y="116"/>
                      <a:pt x="1" y="114"/>
                      <a:pt x="2" y="113"/>
                    </a:cubicBezTo>
                    <a:cubicBezTo>
                      <a:pt x="3" y="111"/>
                      <a:pt x="4" y="110"/>
                      <a:pt x="6" y="109"/>
                    </a:cubicBezTo>
                    <a:cubicBezTo>
                      <a:pt x="9" y="108"/>
                      <a:pt x="13" y="108"/>
                      <a:pt x="16" y="108"/>
                    </a:cubicBezTo>
                    <a:cubicBezTo>
                      <a:pt x="20" y="109"/>
                      <a:pt x="23" y="110"/>
                      <a:pt x="26" y="112"/>
                    </a:cubicBezTo>
                    <a:cubicBezTo>
                      <a:pt x="23" y="113"/>
                      <a:pt x="23" y="113"/>
                      <a:pt x="23" y="113"/>
                    </a:cubicBezTo>
                    <a:cubicBezTo>
                      <a:pt x="23" y="104"/>
                      <a:pt x="24" y="95"/>
                      <a:pt x="27" y="86"/>
                    </a:cubicBezTo>
                    <a:cubicBezTo>
                      <a:pt x="29" y="82"/>
                      <a:pt x="31" y="77"/>
                      <a:pt x="35" y="74"/>
                    </a:cubicBezTo>
                    <a:cubicBezTo>
                      <a:pt x="37" y="73"/>
                      <a:pt x="38" y="73"/>
                      <a:pt x="39" y="72"/>
                    </a:cubicBezTo>
                    <a:cubicBezTo>
                      <a:pt x="41" y="72"/>
                      <a:pt x="42" y="72"/>
                      <a:pt x="43" y="72"/>
                    </a:cubicBezTo>
                    <a:cubicBezTo>
                      <a:pt x="45" y="72"/>
                      <a:pt x="46" y="72"/>
                      <a:pt x="47" y="72"/>
                    </a:cubicBezTo>
                    <a:cubicBezTo>
                      <a:pt x="49" y="73"/>
                      <a:pt x="50" y="73"/>
                      <a:pt x="51" y="74"/>
                    </a:cubicBezTo>
                    <a:cubicBezTo>
                      <a:pt x="47" y="75"/>
                      <a:pt x="47" y="75"/>
                      <a:pt x="47" y="75"/>
                    </a:cubicBezTo>
                    <a:cubicBezTo>
                      <a:pt x="47" y="73"/>
                      <a:pt x="48" y="71"/>
                      <a:pt x="49" y="69"/>
                    </a:cubicBezTo>
                    <a:cubicBezTo>
                      <a:pt x="49" y="67"/>
                      <a:pt x="50" y="65"/>
                      <a:pt x="52" y="62"/>
                    </a:cubicBezTo>
                    <a:cubicBezTo>
                      <a:pt x="53" y="61"/>
                      <a:pt x="53" y="60"/>
                      <a:pt x="55" y="59"/>
                    </a:cubicBezTo>
                    <a:cubicBezTo>
                      <a:pt x="56" y="58"/>
                      <a:pt x="58" y="57"/>
                      <a:pt x="60" y="57"/>
                    </a:cubicBezTo>
                    <a:cubicBezTo>
                      <a:pt x="62" y="58"/>
                      <a:pt x="63" y="58"/>
                      <a:pt x="65" y="59"/>
                    </a:cubicBezTo>
                    <a:cubicBezTo>
                      <a:pt x="66" y="60"/>
                      <a:pt x="67" y="61"/>
                      <a:pt x="68" y="61"/>
                    </a:cubicBezTo>
                    <a:cubicBezTo>
                      <a:pt x="62" y="63"/>
                      <a:pt x="62" y="63"/>
                      <a:pt x="62" y="63"/>
                    </a:cubicBezTo>
                    <a:cubicBezTo>
                      <a:pt x="64" y="56"/>
                      <a:pt x="65" y="49"/>
                      <a:pt x="67" y="42"/>
                    </a:cubicBezTo>
                    <a:cubicBezTo>
                      <a:pt x="68" y="38"/>
                      <a:pt x="70" y="35"/>
                      <a:pt x="71" y="31"/>
                    </a:cubicBezTo>
                    <a:cubicBezTo>
                      <a:pt x="72" y="30"/>
                      <a:pt x="73" y="28"/>
                      <a:pt x="74" y="27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6" y="23"/>
                      <a:pt x="77" y="23"/>
                      <a:pt x="78" y="22"/>
                    </a:cubicBezTo>
                    <a:cubicBezTo>
                      <a:pt x="80" y="19"/>
                      <a:pt x="83" y="16"/>
                      <a:pt x="87" y="14"/>
                    </a:cubicBezTo>
                    <a:cubicBezTo>
                      <a:pt x="90" y="12"/>
                      <a:pt x="94" y="11"/>
                      <a:pt x="99" y="11"/>
                    </a:cubicBezTo>
                    <a:cubicBezTo>
                      <a:pt x="103" y="11"/>
                      <a:pt x="107" y="12"/>
                      <a:pt x="111" y="15"/>
                    </a:cubicBezTo>
                    <a:cubicBezTo>
                      <a:pt x="114" y="17"/>
                      <a:pt x="116" y="21"/>
                      <a:pt x="118" y="24"/>
                    </a:cubicBezTo>
                    <a:cubicBezTo>
                      <a:pt x="113" y="25"/>
                      <a:pt x="113" y="25"/>
                      <a:pt x="113" y="25"/>
                    </a:cubicBezTo>
                    <a:cubicBezTo>
                      <a:pt x="114" y="21"/>
                      <a:pt x="115" y="18"/>
                      <a:pt x="117" y="15"/>
                    </a:cubicBezTo>
                    <a:cubicBezTo>
                      <a:pt x="119" y="12"/>
                      <a:pt x="121" y="10"/>
                      <a:pt x="124" y="8"/>
                    </a:cubicBezTo>
                    <a:cubicBezTo>
                      <a:pt x="125" y="6"/>
                      <a:pt x="126" y="5"/>
                      <a:pt x="128" y="5"/>
                    </a:cubicBezTo>
                    <a:cubicBezTo>
                      <a:pt x="130" y="4"/>
                      <a:pt x="131" y="3"/>
                      <a:pt x="133" y="3"/>
                    </a:cubicBezTo>
                    <a:cubicBezTo>
                      <a:pt x="136" y="2"/>
                      <a:pt x="139" y="1"/>
                      <a:pt x="143" y="1"/>
                    </a:cubicBezTo>
                    <a:cubicBezTo>
                      <a:pt x="149" y="0"/>
                      <a:pt x="156" y="1"/>
                      <a:pt x="162" y="3"/>
                    </a:cubicBezTo>
                    <a:cubicBezTo>
                      <a:pt x="165" y="4"/>
                      <a:pt x="168" y="6"/>
                      <a:pt x="170" y="9"/>
                    </a:cubicBezTo>
                    <a:cubicBezTo>
                      <a:pt x="172" y="12"/>
                      <a:pt x="173" y="16"/>
                      <a:pt x="173" y="19"/>
                    </a:cubicBezTo>
                    <a:cubicBezTo>
                      <a:pt x="171" y="18"/>
                      <a:pt x="171" y="18"/>
                      <a:pt x="171" y="18"/>
                    </a:cubicBezTo>
                    <a:cubicBezTo>
                      <a:pt x="175" y="15"/>
                      <a:pt x="180" y="13"/>
                      <a:pt x="185" y="12"/>
                    </a:cubicBezTo>
                    <a:cubicBezTo>
                      <a:pt x="191" y="11"/>
                      <a:pt x="196" y="11"/>
                      <a:pt x="201" y="13"/>
                    </a:cubicBezTo>
                    <a:cubicBezTo>
                      <a:pt x="207" y="15"/>
                      <a:pt x="211" y="18"/>
                      <a:pt x="215" y="22"/>
                    </a:cubicBezTo>
                    <a:cubicBezTo>
                      <a:pt x="216" y="24"/>
                      <a:pt x="217" y="27"/>
                      <a:pt x="218" y="30"/>
                    </a:cubicBezTo>
                    <a:cubicBezTo>
                      <a:pt x="219" y="32"/>
                      <a:pt x="219" y="35"/>
                      <a:pt x="219" y="38"/>
                    </a:cubicBezTo>
                    <a:cubicBezTo>
                      <a:pt x="217" y="36"/>
                      <a:pt x="217" y="36"/>
                      <a:pt x="217" y="36"/>
                    </a:cubicBezTo>
                    <a:cubicBezTo>
                      <a:pt x="223" y="33"/>
                      <a:pt x="230" y="32"/>
                      <a:pt x="237" y="31"/>
                    </a:cubicBezTo>
                    <a:cubicBezTo>
                      <a:pt x="244" y="31"/>
                      <a:pt x="251" y="32"/>
                      <a:pt x="258" y="34"/>
                    </a:cubicBezTo>
                    <a:cubicBezTo>
                      <a:pt x="260" y="35"/>
                      <a:pt x="261" y="35"/>
                      <a:pt x="263" y="36"/>
                    </a:cubicBezTo>
                    <a:cubicBezTo>
                      <a:pt x="265" y="37"/>
                      <a:pt x="266" y="38"/>
                      <a:pt x="268" y="39"/>
                    </a:cubicBezTo>
                    <a:cubicBezTo>
                      <a:pt x="269" y="40"/>
                      <a:pt x="270" y="42"/>
                      <a:pt x="272" y="43"/>
                    </a:cubicBezTo>
                    <a:cubicBezTo>
                      <a:pt x="273" y="45"/>
                      <a:pt x="274" y="47"/>
                      <a:pt x="274" y="48"/>
                    </a:cubicBezTo>
                    <a:cubicBezTo>
                      <a:pt x="276" y="52"/>
                      <a:pt x="276" y="56"/>
                      <a:pt x="276" y="60"/>
                    </a:cubicBezTo>
                    <a:cubicBezTo>
                      <a:pt x="275" y="62"/>
                      <a:pt x="275" y="63"/>
                      <a:pt x="275" y="65"/>
                    </a:cubicBezTo>
                    <a:cubicBezTo>
                      <a:pt x="274" y="67"/>
                      <a:pt x="273" y="69"/>
                      <a:pt x="273" y="70"/>
                    </a:cubicBezTo>
                    <a:cubicBezTo>
                      <a:pt x="272" y="67"/>
                      <a:pt x="272" y="67"/>
                      <a:pt x="272" y="67"/>
                    </a:cubicBezTo>
                    <a:cubicBezTo>
                      <a:pt x="276" y="70"/>
                      <a:pt x="279" y="73"/>
                      <a:pt x="282" y="77"/>
                    </a:cubicBezTo>
                    <a:cubicBezTo>
                      <a:pt x="285" y="81"/>
                      <a:pt x="288" y="85"/>
                      <a:pt x="290" y="90"/>
                    </a:cubicBezTo>
                    <a:cubicBezTo>
                      <a:pt x="292" y="95"/>
                      <a:pt x="292" y="101"/>
                      <a:pt x="290" y="106"/>
                    </a:cubicBezTo>
                    <a:cubicBezTo>
                      <a:pt x="290" y="109"/>
                      <a:pt x="288" y="111"/>
                      <a:pt x="287" y="113"/>
                    </a:cubicBezTo>
                    <a:cubicBezTo>
                      <a:pt x="286" y="114"/>
                      <a:pt x="285" y="115"/>
                      <a:pt x="284" y="116"/>
                    </a:cubicBezTo>
                    <a:cubicBezTo>
                      <a:pt x="284" y="117"/>
                      <a:pt x="283" y="117"/>
                      <a:pt x="283" y="118"/>
                    </a:cubicBezTo>
                    <a:cubicBezTo>
                      <a:pt x="282" y="119"/>
                      <a:pt x="282" y="119"/>
                      <a:pt x="282" y="119"/>
                    </a:cubicBezTo>
                    <a:cubicBezTo>
                      <a:pt x="280" y="121"/>
                      <a:pt x="278" y="122"/>
                      <a:pt x="275" y="124"/>
                    </a:cubicBezTo>
                    <a:cubicBezTo>
                      <a:pt x="273" y="125"/>
                      <a:pt x="271" y="126"/>
                      <a:pt x="268" y="127"/>
                    </a:cubicBezTo>
                    <a:cubicBezTo>
                      <a:pt x="263" y="128"/>
                      <a:pt x="258" y="129"/>
                      <a:pt x="252" y="127"/>
                    </a:cubicBezTo>
                    <a:cubicBezTo>
                      <a:pt x="247" y="126"/>
                      <a:pt x="242" y="124"/>
                      <a:pt x="238" y="121"/>
                    </a:cubicBezTo>
                    <a:cubicBezTo>
                      <a:pt x="234" y="118"/>
                      <a:pt x="231" y="114"/>
                      <a:pt x="228" y="111"/>
                    </a:cubicBezTo>
                    <a:cubicBezTo>
                      <a:pt x="235" y="108"/>
                      <a:pt x="235" y="108"/>
                      <a:pt x="235" y="108"/>
                    </a:cubicBezTo>
                    <a:cubicBezTo>
                      <a:pt x="235" y="111"/>
                      <a:pt x="234" y="113"/>
                      <a:pt x="233" y="116"/>
                    </a:cubicBezTo>
                    <a:cubicBezTo>
                      <a:pt x="232" y="118"/>
                      <a:pt x="231" y="121"/>
                      <a:pt x="229" y="123"/>
                    </a:cubicBezTo>
                    <a:cubicBezTo>
                      <a:pt x="225" y="127"/>
                      <a:pt x="220" y="129"/>
                      <a:pt x="215" y="130"/>
                    </a:cubicBezTo>
                    <a:cubicBezTo>
                      <a:pt x="210" y="131"/>
                      <a:pt x="205" y="131"/>
                      <a:pt x="200" y="129"/>
                    </a:cubicBezTo>
                    <a:cubicBezTo>
                      <a:pt x="198" y="128"/>
                      <a:pt x="195" y="126"/>
                      <a:pt x="193" y="124"/>
                    </a:cubicBezTo>
                    <a:cubicBezTo>
                      <a:pt x="191" y="123"/>
                      <a:pt x="190" y="121"/>
                      <a:pt x="189" y="118"/>
                    </a:cubicBezTo>
                    <a:cubicBezTo>
                      <a:pt x="194" y="120"/>
                      <a:pt x="194" y="120"/>
                      <a:pt x="194" y="120"/>
                    </a:cubicBezTo>
                    <a:cubicBezTo>
                      <a:pt x="191" y="122"/>
                      <a:pt x="187" y="124"/>
                      <a:pt x="182" y="125"/>
                    </a:cubicBezTo>
                    <a:cubicBezTo>
                      <a:pt x="178" y="126"/>
                      <a:pt x="173" y="125"/>
                      <a:pt x="169" y="123"/>
                    </a:cubicBezTo>
                    <a:cubicBezTo>
                      <a:pt x="164" y="121"/>
                      <a:pt x="161" y="117"/>
                      <a:pt x="159" y="114"/>
                    </a:cubicBezTo>
                    <a:cubicBezTo>
                      <a:pt x="157" y="110"/>
                      <a:pt x="155" y="107"/>
                      <a:pt x="153" y="103"/>
                    </a:cubicBezTo>
                    <a:cubicBezTo>
                      <a:pt x="160" y="102"/>
                      <a:pt x="160" y="102"/>
                      <a:pt x="160" y="102"/>
                    </a:cubicBezTo>
                    <a:cubicBezTo>
                      <a:pt x="159" y="107"/>
                      <a:pt x="157" y="113"/>
                      <a:pt x="154" y="117"/>
                    </a:cubicBezTo>
                    <a:cubicBezTo>
                      <a:pt x="152" y="119"/>
                      <a:pt x="149" y="121"/>
                      <a:pt x="147" y="122"/>
                    </a:cubicBezTo>
                    <a:cubicBezTo>
                      <a:pt x="145" y="123"/>
                      <a:pt x="142" y="124"/>
                      <a:pt x="139" y="124"/>
                    </a:cubicBezTo>
                    <a:cubicBezTo>
                      <a:pt x="138" y="125"/>
                      <a:pt x="137" y="125"/>
                      <a:pt x="136" y="125"/>
                    </a:cubicBezTo>
                    <a:cubicBezTo>
                      <a:pt x="134" y="125"/>
                      <a:pt x="133" y="125"/>
                      <a:pt x="132" y="125"/>
                    </a:cubicBezTo>
                    <a:cubicBezTo>
                      <a:pt x="129" y="124"/>
                      <a:pt x="126" y="123"/>
                      <a:pt x="124" y="122"/>
                    </a:cubicBezTo>
                    <a:cubicBezTo>
                      <a:pt x="121" y="120"/>
                      <a:pt x="120" y="118"/>
                      <a:pt x="118" y="117"/>
                    </a:cubicBezTo>
                    <a:cubicBezTo>
                      <a:pt x="116" y="115"/>
                      <a:pt x="115" y="113"/>
                      <a:pt x="113" y="112"/>
                    </a:cubicBezTo>
                    <a:cubicBezTo>
                      <a:pt x="117" y="110"/>
                      <a:pt x="117" y="110"/>
                      <a:pt x="117" y="110"/>
                    </a:cubicBezTo>
                    <a:cubicBezTo>
                      <a:pt x="117" y="113"/>
                      <a:pt x="117" y="116"/>
                      <a:pt x="115" y="118"/>
                    </a:cubicBezTo>
                    <a:cubicBezTo>
                      <a:pt x="114" y="121"/>
                      <a:pt x="111" y="123"/>
                      <a:pt x="109" y="124"/>
                    </a:cubicBezTo>
                    <a:cubicBezTo>
                      <a:pt x="104" y="126"/>
                      <a:pt x="98" y="127"/>
                      <a:pt x="93" y="125"/>
                    </a:cubicBezTo>
                    <a:cubicBezTo>
                      <a:pt x="95" y="124"/>
                      <a:pt x="95" y="124"/>
                      <a:pt x="95" y="124"/>
                    </a:cubicBezTo>
                    <a:cubicBezTo>
                      <a:pt x="94" y="127"/>
                      <a:pt x="92" y="129"/>
                      <a:pt x="90" y="131"/>
                    </a:cubicBezTo>
                    <a:cubicBezTo>
                      <a:pt x="88" y="132"/>
                      <a:pt x="86" y="133"/>
                      <a:pt x="83" y="134"/>
                    </a:cubicBezTo>
                    <a:cubicBezTo>
                      <a:pt x="80" y="134"/>
                      <a:pt x="78" y="133"/>
                      <a:pt x="76" y="131"/>
                    </a:cubicBezTo>
                    <a:cubicBezTo>
                      <a:pt x="73" y="130"/>
                      <a:pt x="72" y="127"/>
                      <a:pt x="72" y="125"/>
                    </a:cubicBezTo>
                    <a:cubicBezTo>
                      <a:pt x="72" y="124"/>
                      <a:pt x="72" y="124"/>
                      <a:pt x="72" y="124"/>
                    </a:cubicBezTo>
                    <a:cubicBezTo>
                      <a:pt x="72" y="125"/>
                      <a:pt x="72" y="125"/>
                      <a:pt x="72" y="125"/>
                    </a:cubicBezTo>
                    <a:cubicBezTo>
                      <a:pt x="73" y="127"/>
                      <a:pt x="74" y="129"/>
                      <a:pt x="76" y="130"/>
                    </a:cubicBezTo>
                    <a:cubicBezTo>
                      <a:pt x="78" y="131"/>
                      <a:pt x="81" y="132"/>
                      <a:pt x="83" y="132"/>
                    </a:cubicBezTo>
                    <a:cubicBezTo>
                      <a:pt x="85" y="131"/>
                      <a:pt x="87" y="130"/>
                      <a:pt x="89" y="129"/>
                    </a:cubicBezTo>
                    <a:cubicBezTo>
                      <a:pt x="90" y="127"/>
                      <a:pt x="91" y="125"/>
                      <a:pt x="92" y="123"/>
                    </a:cubicBezTo>
                    <a:cubicBezTo>
                      <a:pt x="92" y="123"/>
                      <a:pt x="93" y="122"/>
                      <a:pt x="94" y="122"/>
                    </a:cubicBezTo>
                    <a:cubicBezTo>
                      <a:pt x="94" y="122"/>
                      <a:pt x="94" y="122"/>
                      <a:pt x="94" y="122"/>
                    </a:cubicBezTo>
                    <a:cubicBezTo>
                      <a:pt x="94" y="122"/>
                      <a:pt x="94" y="122"/>
                      <a:pt x="94" y="122"/>
                    </a:cubicBezTo>
                    <a:cubicBezTo>
                      <a:pt x="98" y="123"/>
                      <a:pt x="103" y="123"/>
                      <a:pt x="107" y="121"/>
                    </a:cubicBezTo>
                    <a:cubicBezTo>
                      <a:pt x="109" y="120"/>
                      <a:pt x="111" y="118"/>
                      <a:pt x="111" y="116"/>
                    </a:cubicBezTo>
                    <a:cubicBezTo>
                      <a:pt x="112" y="115"/>
                      <a:pt x="113" y="112"/>
                      <a:pt x="112" y="110"/>
                    </a:cubicBezTo>
                    <a:cubicBezTo>
                      <a:pt x="112" y="109"/>
                      <a:pt x="113" y="108"/>
                      <a:pt x="114" y="108"/>
                    </a:cubicBezTo>
                    <a:cubicBezTo>
                      <a:pt x="115" y="108"/>
                      <a:pt x="115" y="108"/>
                      <a:pt x="116" y="108"/>
                    </a:cubicBezTo>
                    <a:cubicBezTo>
                      <a:pt x="116" y="108"/>
                      <a:pt x="116" y="108"/>
                      <a:pt x="116" y="108"/>
                    </a:cubicBezTo>
                    <a:cubicBezTo>
                      <a:pt x="120" y="111"/>
                      <a:pt x="123" y="115"/>
                      <a:pt x="127" y="117"/>
                    </a:cubicBezTo>
                    <a:cubicBezTo>
                      <a:pt x="128" y="118"/>
                      <a:pt x="130" y="119"/>
                      <a:pt x="132" y="119"/>
                    </a:cubicBezTo>
                    <a:cubicBezTo>
                      <a:pt x="133" y="119"/>
                      <a:pt x="134" y="119"/>
                      <a:pt x="135" y="119"/>
                    </a:cubicBezTo>
                    <a:cubicBezTo>
                      <a:pt x="136" y="119"/>
                      <a:pt x="138" y="118"/>
                      <a:pt x="138" y="118"/>
                    </a:cubicBezTo>
                    <a:cubicBezTo>
                      <a:pt x="142" y="117"/>
                      <a:pt x="146" y="116"/>
                      <a:pt x="149" y="112"/>
                    </a:cubicBezTo>
                    <a:cubicBezTo>
                      <a:pt x="151" y="109"/>
                      <a:pt x="152" y="105"/>
                      <a:pt x="153" y="101"/>
                    </a:cubicBezTo>
                    <a:cubicBezTo>
                      <a:pt x="153" y="99"/>
                      <a:pt x="155" y="98"/>
                      <a:pt x="157" y="98"/>
                    </a:cubicBezTo>
                    <a:cubicBezTo>
                      <a:pt x="158" y="98"/>
                      <a:pt x="159" y="99"/>
                      <a:pt x="160" y="100"/>
                    </a:cubicBezTo>
                    <a:cubicBezTo>
                      <a:pt x="160" y="100"/>
                      <a:pt x="160" y="100"/>
                      <a:pt x="160" y="100"/>
                    </a:cubicBezTo>
                    <a:cubicBezTo>
                      <a:pt x="161" y="104"/>
                      <a:pt x="163" y="107"/>
                      <a:pt x="165" y="110"/>
                    </a:cubicBezTo>
                    <a:cubicBezTo>
                      <a:pt x="167" y="113"/>
                      <a:pt x="169" y="115"/>
                      <a:pt x="172" y="116"/>
                    </a:cubicBezTo>
                    <a:cubicBezTo>
                      <a:pt x="175" y="118"/>
                      <a:pt x="178" y="118"/>
                      <a:pt x="181" y="117"/>
                    </a:cubicBezTo>
                    <a:cubicBezTo>
                      <a:pt x="184" y="116"/>
                      <a:pt x="187" y="115"/>
                      <a:pt x="190" y="113"/>
                    </a:cubicBezTo>
                    <a:cubicBezTo>
                      <a:pt x="192" y="112"/>
                      <a:pt x="194" y="112"/>
                      <a:pt x="196" y="114"/>
                    </a:cubicBezTo>
                    <a:cubicBezTo>
                      <a:pt x="196" y="114"/>
                      <a:pt x="196" y="114"/>
                      <a:pt x="196" y="114"/>
                    </a:cubicBezTo>
                    <a:cubicBezTo>
                      <a:pt x="196" y="114"/>
                      <a:pt x="196" y="114"/>
                      <a:pt x="196" y="114"/>
                    </a:cubicBezTo>
                    <a:cubicBezTo>
                      <a:pt x="197" y="117"/>
                      <a:pt x="200" y="120"/>
                      <a:pt x="203" y="121"/>
                    </a:cubicBezTo>
                    <a:cubicBezTo>
                      <a:pt x="207" y="122"/>
                      <a:pt x="210" y="122"/>
                      <a:pt x="214" y="122"/>
                    </a:cubicBezTo>
                    <a:cubicBezTo>
                      <a:pt x="217" y="121"/>
                      <a:pt x="220" y="119"/>
                      <a:pt x="223" y="117"/>
                    </a:cubicBezTo>
                    <a:cubicBezTo>
                      <a:pt x="225" y="114"/>
                      <a:pt x="226" y="111"/>
                      <a:pt x="227" y="108"/>
                    </a:cubicBezTo>
                    <a:cubicBezTo>
                      <a:pt x="227" y="105"/>
                      <a:pt x="229" y="104"/>
                      <a:pt x="231" y="104"/>
                    </a:cubicBezTo>
                    <a:cubicBezTo>
                      <a:pt x="232" y="104"/>
                      <a:pt x="233" y="104"/>
                      <a:pt x="234" y="105"/>
                    </a:cubicBezTo>
                    <a:cubicBezTo>
                      <a:pt x="240" y="112"/>
                      <a:pt x="246" y="118"/>
                      <a:pt x="254" y="119"/>
                    </a:cubicBezTo>
                    <a:cubicBezTo>
                      <a:pt x="258" y="120"/>
                      <a:pt x="262" y="120"/>
                      <a:pt x="266" y="119"/>
                    </a:cubicBezTo>
                    <a:cubicBezTo>
                      <a:pt x="268" y="119"/>
                      <a:pt x="270" y="118"/>
                      <a:pt x="271" y="117"/>
                    </a:cubicBezTo>
                    <a:cubicBezTo>
                      <a:pt x="273" y="116"/>
                      <a:pt x="275" y="115"/>
                      <a:pt x="276" y="113"/>
                    </a:cubicBezTo>
                    <a:cubicBezTo>
                      <a:pt x="278" y="112"/>
                      <a:pt x="278" y="112"/>
                      <a:pt x="278" y="112"/>
                    </a:cubicBezTo>
                    <a:cubicBezTo>
                      <a:pt x="279" y="111"/>
                      <a:pt x="279" y="111"/>
                      <a:pt x="279" y="111"/>
                    </a:cubicBezTo>
                    <a:cubicBezTo>
                      <a:pt x="279" y="110"/>
                      <a:pt x="280" y="110"/>
                      <a:pt x="281" y="109"/>
                    </a:cubicBezTo>
                    <a:cubicBezTo>
                      <a:pt x="282" y="107"/>
                      <a:pt x="283" y="105"/>
                      <a:pt x="283" y="104"/>
                    </a:cubicBezTo>
                    <a:cubicBezTo>
                      <a:pt x="284" y="100"/>
                      <a:pt x="284" y="96"/>
                      <a:pt x="283" y="92"/>
                    </a:cubicBezTo>
                    <a:cubicBezTo>
                      <a:pt x="282" y="88"/>
                      <a:pt x="280" y="85"/>
                      <a:pt x="277" y="81"/>
                    </a:cubicBezTo>
                    <a:cubicBezTo>
                      <a:pt x="274" y="78"/>
                      <a:pt x="271" y="74"/>
                      <a:pt x="268" y="71"/>
                    </a:cubicBezTo>
                    <a:cubicBezTo>
                      <a:pt x="267" y="71"/>
                      <a:pt x="266" y="69"/>
                      <a:pt x="267" y="68"/>
                    </a:cubicBezTo>
                    <a:cubicBezTo>
                      <a:pt x="267" y="68"/>
                      <a:pt x="267" y="68"/>
                      <a:pt x="267" y="68"/>
                    </a:cubicBezTo>
                    <a:cubicBezTo>
                      <a:pt x="268" y="66"/>
                      <a:pt x="268" y="65"/>
                      <a:pt x="269" y="63"/>
                    </a:cubicBezTo>
                    <a:cubicBezTo>
                      <a:pt x="269" y="62"/>
                      <a:pt x="269" y="60"/>
                      <a:pt x="270" y="59"/>
                    </a:cubicBezTo>
                    <a:cubicBezTo>
                      <a:pt x="270" y="56"/>
                      <a:pt x="270" y="53"/>
                      <a:pt x="269" y="50"/>
                    </a:cubicBezTo>
                    <a:cubicBezTo>
                      <a:pt x="269" y="49"/>
                      <a:pt x="268" y="48"/>
                      <a:pt x="267" y="46"/>
                    </a:cubicBezTo>
                    <a:cubicBezTo>
                      <a:pt x="266" y="45"/>
                      <a:pt x="265" y="44"/>
                      <a:pt x="264" y="43"/>
                    </a:cubicBezTo>
                    <a:cubicBezTo>
                      <a:pt x="263" y="42"/>
                      <a:pt x="262" y="41"/>
                      <a:pt x="261" y="40"/>
                    </a:cubicBezTo>
                    <a:cubicBezTo>
                      <a:pt x="259" y="40"/>
                      <a:pt x="258" y="39"/>
                      <a:pt x="256" y="38"/>
                    </a:cubicBezTo>
                    <a:cubicBezTo>
                      <a:pt x="250" y="36"/>
                      <a:pt x="244" y="35"/>
                      <a:pt x="237" y="35"/>
                    </a:cubicBezTo>
                    <a:cubicBezTo>
                      <a:pt x="231" y="35"/>
                      <a:pt x="224" y="37"/>
                      <a:pt x="218" y="39"/>
                    </a:cubicBezTo>
                    <a:cubicBezTo>
                      <a:pt x="218" y="39"/>
                      <a:pt x="218" y="39"/>
                      <a:pt x="218" y="39"/>
                    </a:cubicBezTo>
                    <a:cubicBezTo>
                      <a:pt x="217" y="40"/>
                      <a:pt x="216" y="39"/>
                      <a:pt x="216" y="38"/>
                    </a:cubicBezTo>
                    <a:cubicBezTo>
                      <a:pt x="216" y="38"/>
                      <a:pt x="216" y="38"/>
                      <a:pt x="216" y="38"/>
                    </a:cubicBezTo>
                    <a:cubicBezTo>
                      <a:pt x="216" y="35"/>
                      <a:pt x="216" y="33"/>
                      <a:pt x="215" y="30"/>
                    </a:cubicBezTo>
                    <a:cubicBezTo>
                      <a:pt x="215" y="28"/>
                      <a:pt x="214" y="26"/>
                      <a:pt x="212" y="24"/>
                    </a:cubicBezTo>
                    <a:cubicBezTo>
                      <a:pt x="210" y="20"/>
                      <a:pt x="205" y="17"/>
                      <a:pt x="201" y="15"/>
                    </a:cubicBezTo>
                    <a:cubicBezTo>
                      <a:pt x="191" y="12"/>
                      <a:pt x="180" y="14"/>
                      <a:pt x="172" y="20"/>
                    </a:cubicBezTo>
                    <a:cubicBezTo>
                      <a:pt x="172" y="21"/>
                      <a:pt x="171" y="21"/>
                      <a:pt x="171" y="20"/>
                    </a:cubicBezTo>
                    <a:cubicBezTo>
                      <a:pt x="170" y="19"/>
                      <a:pt x="170" y="19"/>
                      <a:pt x="170" y="19"/>
                    </a:cubicBezTo>
                    <a:cubicBezTo>
                      <a:pt x="170" y="19"/>
                      <a:pt x="170" y="19"/>
                      <a:pt x="170" y="19"/>
                    </a:cubicBezTo>
                    <a:cubicBezTo>
                      <a:pt x="170" y="16"/>
                      <a:pt x="169" y="13"/>
                      <a:pt x="168" y="11"/>
                    </a:cubicBezTo>
                    <a:cubicBezTo>
                      <a:pt x="166" y="9"/>
                      <a:pt x="164" y="7"/>
                      <a:pt x="161" y="6"/>
                    </a:cubicBezTo>
                    <a:cubicBezTo>
                      <a:pt x="155" y="4"/>
                      <a:pt x="149" y="4"/>
                      <a:pt x="143" y="5"/>
                    </a:cubicBezTo>
                    <a:cubicBezTo>
                      <a:pt x="137" y="6"/>
                      <a:pt x="131" y="8"/>
                      <a:pt x="127" y="11"/>
                    </a:cubicBezTo>
                    <a:cubicBezTo>
                      <a:pt x="123" y="15"/>
                      <a:pt x="120" y="21"/>
                      <a:pt x="118" y="26"/>
                    </a:cubicBezTo>
                    <a:cubicBezTo>
                      <a:pt x="118" y="28"/>
                      <a:pt x="116" y="29"/>
                      <a:pt x="115" y="28"/>
                    </a:cubicBezTo>
                    <a:cubicBezTo>
                      <a:pt x="114" y="28"/>
                      <a:pt x="113" y="28"/>
                      <a:pt x="113" y="27"/>
                    </a:cubicBezTo>
                    <a:cubicBezTo>
                      <a:pt x="113" y="27"/>
                      <a:pt x="113" y="27"/>
                      <a:pt x="113" y="27"/>
                    </a:cubicBezTo>
                    <a:cubicBezTo>
                      <a:pt x="111" y="24"/>
                      <a:pt x="109" y="21"/>
                      <a:pt x="107" y="20"/>
                    </a:cubicBezTo>
                    <a:cubicBezTo>
                      <a:pt x="105" y="18"/>
                      <a:pt x="102" y="17"/>
                      <a:pt x="99" y="18"/>
                    </a:cubicBezTo>
                    <a:cubicBezTo>
                      <a:pt x="93" y="18"/>
                      <a:pt x="87" y="22"/>
                      <a:pt x="83" y="27"/>
                    </a:cubicBezTo>
                    <a:cubicBezTo>
                      <a:pt x="83" y="27"/>
                      <a:pt x="82" y="28"/>
                      <a:pt x="82" y="28"/>
                    </a:cubicBezTo>
                    <a:cubicBezTo>
                      <a:pt x="80" y="30"/>
                      <a:pt x="80" y="30"/>
                      <a:pt x="80" y="30"/>
                    </a:cubicBezTo>
                    <a:cubicBezTo>
                      <a:pt x="79" y="32"/>
                      <a:pt x="78" y="33"/>
                      <a:pt x="78" y="35"/>
                    </a:cubicBezTo>
                    <a:cubicBezTo>
                      <a:pt x="76" y="38"/>
                      <a:pt x="75" y="41"/>
                      <a:pt x="74" y="44"/>
                    </a:cubicBezTo>
                    <a:cubicBezTo>
                      <a:pt x="72" y="51"/>
                      <a:pt x="71" y="58"/>
                      <a:pt x="69" y="65"/>
                    </a:cubicBezTo>
                    <a:cubicBezTo>
                      <a:pt x="69" y="65"/>
                      <a:pt x="69" y="65"/>
                      <a:pt x="69" y="65"/>
                    </a:cubicBezTo>
                    <a:cubicBezTo>
                      <a:pt x="68" y="67"/>
                      <a:pt x="67" y="68"/>
                      <a:pt x="65" y="67"/>
                    </a:cubicBezTo>
                    <a:cubicBezTo>
                      <a:pt x="64" y="67"/>
                      <a:pt x="64" y="67"/>
                      <a:pt x="63" y="66"/>
                    </a:cubicBezTo>
                    <a:cubicBezTo>
                      <a:pt x="62" y="65"/>
                      <a:pt x="60" y="64"/>
                      <a:pt x="60" y="64"/>
                    </a:cubicBezTo>
                    <a:cubicBezTo>
                      <a:pt x="59" y="64"/>
                      <a:pt x="59" y="64"/>
                      <a:pt x="59" y="64"/>
                    </a:cubicBezTo>
                    <a:cubicBezTo>
                      <a:pt x="58" y="65"/>
                      <a:pt x="58" y="65"/>
                      <a:pt x="57" y="66"/>
                    </a:cubicBezTo>
                    <a:cubicBezTo>
                      <a:pt x="56" y="67"/>
                      <a:pt x="55" y="69"/>
                      <a:pt x="55" y="71"/>
                    </a:cubicBezTo>
                    <a:cubicBezTo>
                      <a:pt x="54" y="73"/>
                      <a:pt x="53" y="75"/>
                      <a:pt x="53" y="77"/>
                    </a:cubicBezTo>
                    <a:cubicBezTo>
                      <a:pt x="53" y="77"/>
                      <a:pt x="53" y="77"/>
                      <a:pt x="53" y="77"/>
                    </a:cubicBezTo>
                    <a:cubicBezTo>
                      <a:pt x="52" y="79"/>
                      <a:pt x="50" y="80"/>
                      <a:pt x="49" y="79"/>
                    </a:cubicBezTo>
                    <a:cubicBezTo>
                      <a:pt x="49" y="79"/>
                      <a:pt x="49" y="79"/>
                      <a:pt x="49" y="79"/>
                    </a:cubicBezTo>
                    <a:cubicBezTo>
                      <a:pt x="47" y="78"/>
                      <a:pt x="45" y="78"/>
                      <a:pt x="43" y="78"/>
                    </a:cubicBezTo>
                    <a:cubicBezTo>
                      <a:pt x="42" y="78"/>
                      <a:pt x="40" y="78"/>
                      <a:pt x="38" y="79"/>
                    </a:cubicBezTo>
                    <a:cubicBezTo>
                      <a:pt x="35" y="81"/>
                      <a:pt x="33" y="84"/>
                      <a:pt x="32" y="88"/>
                    </a:cubicBezTo>
                    <a:cubicBezTo>
                      <a:pt x="28" y="96"/>
                      <a:pt x="27" y="105"/>
                      <a:pt x="27" y="114"/>
                    </a:cubicBezTo>
                    <a:cubicBezTo>
                      <a:pt x="27" y="114"/>
                      <a:pt x="27" y="114"/>
                      <a:pt x="27" y="114"/>
                    </a:cubicBezTo>
                    <a:cubicBezTo>
                      <a:pt x="26" y="115"/>
                      <a:pt x="26" y="116"/>
                      <a:pt x="25" y="115"/>
                    </a:cubicBezTo>
                    <a:cubicBezTo>
                      <a:pt x="24" y="115"/>
                      <a:pt x="24" y="115"/>
                      <a:pt x="24" y="115"/>
                    </a:cubicBezTo>
                    <a:cubicBezTo>
                      <a:pt x="21" y="113"/>
                      <a:pt x="19" y="112"/>
                      <a:pt x="16" y="111"/>
                    </a:cubicBezTo>
                    <a:cubicBezTo>
                      <a:pt x="13" y="110"/>
                      <a:pt x="10" y="111"/>
                      <a:pt x="7" y="112"/>
                    </a:cubicBezTo>
                    <a:cubicBezTo>
                      <a:pt x="4" y="113"/>
                      <a:pt x="2" y="115"/>
                      <a:pt x="2" y="118"/>
                    </a:cubicBezTo>
                    <a:cubicBezTo>
                      <a:pt x="1" y="121"/>
                      <a:pt x="2" y="124"/>
                      <a:pt x="3" y="127"/>
                    </a:cubicBezTo>
                    <a:cubicBezTo>
                      <a:pt x="3" y="128"/>
                      <a:pt x="3" y="128"/>
                      <a:pt x="3" y="128"/>
                    </a:cubicBezTo>
                    <a:cubicBezTo>
                      <a:pt x="2" y="127"/>
                      <a:pt x="2" y="127"/>
                      <a:pt x="2" y="127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8" name="Freeform 100"/>
              <p:cNvSpPr>
                <a:spLocks/>
              </p:cNvSpPr>
              <p:nvPr/>
            </p:nvSpPr>
            <p:spPr bwMode="auto">
              <a:xfrm>
                <a:off x="2724150" y="3948114"/>
                <a:ext cx="276225" cy="231775"/>
              </a:xfrm>
              <a:custGeom>
                <a:avLst/>
                <a:gdLst/>
                <a:ahLst/>
                <a:cxnLst>
                  <a:cxn ang="0">
                    <a:pos x="1" y="127"/>
                  </a:cxn>
                  <a:cxn ang="0">
                    <a:pos x="4" y="102"/>
                  </a:cxn>
                  <a:cxn ang="0">
                    <a:pos x="21" y="97"/>
                  </a:cxn>
                  <a:cxn ang="0">
                    <a:pos x="22" y="102"/>
                  </a:cxn>
                  <a:cxn ang="0">
                    <a:pos x="21" y="92"/>
                  </a:cxn>
                  <a:cxn ang="0">
                    <a:pos x="29" y="82"/>
                  </a:cxn>
                  <a:cxn ang="0">
                    <a:pos x="40" y="84"/>
                  </a:cxn>
                  <a:cxn ang="0">
                    <a:pos x="34" y="80"/>
                  </a:cxn>
                  <a:cxn ang="0">
                    <a:pos x="48" y="47"/>
                  </a:cxn>
                  <a:cxn ang="0">
                    <a:pos x="66" y="50"/>
                  </a:cxn>
                  <a:cxn ang="0">
                    <a:pos x="68" y="55"/>
                  </a:cxn>
                  <a:cxn ang="0">
                    <a:pos x="79" y="40"/>
                  </a:cxn>
                  <a:cxn ang="0">
                    <a:pos x="89" y="45"/>
                  </a:cxn>
                  <a:cxn ang="0">
                    <a:pos x="83" y="28"/>
                  </a:cxn>
                  <a:cxn ang="0">
                    <a:pos x="90" y="11"/>
                  </a:cxn>
                  <a:cxn ang="0">
                    <a:pos x="95" y="6"/>
                  </a:cxn>
                  <a:cxn ang="0">
                    <a:pos x="111" y="0"/>
                  </a:cxn>
                  <a:cxn ang="0">
                    <a:pos x="125" y="17"/>
                  </a:cxn>
                  <a:cxn ang="0">
                    <a:pos x="126" y="8"/>
                  </a:cxn>
                  <a:cxn ang="0">
                    <a:pos x="138" y="5"/>
                  </a:cxn>
                  <a:cxn ang="0">
                    <a:pos x="146" y="14"/>
                  </a:cxn>
                  <a:cxn ang="0">
                    <a:pos x="145" y="16"/>
                  </a:cxn>
                  <a:cxn ang="0">
                    <a:pos x="155" y="12"/>
                  </a:cxn>
                  <a:cxn ang="0">
                    <a:pos x="164" y="19"/>
                  </a:cxn>
                  <a:cxn ang="0">
                    <a:pos x="166" y="30"/>
                  </a:cxn>
                  <a:cxn ang="0">
                    <a:pos x="165" y="28"/>
                  </a:cxn>
                  <a:cxn ang="0">
                    <a:pos x="160" y="19"/>
                  </a:cxn>
                  <a:cxn ang="0">
                    <a:pos x="152" y="16"/>
                  </a:cxn>
                  <a:cxn ang="0">
                    <a:pos x="148" y="20"/>
                  </a:cxn>
                  <a:cxn ang="0">
                    <a:pos x="142" y="22"/>
                  </a:cxn>
                  <a:cxn ang="0">
                    <a:pos x="138" y="12"/>
                  </a:cxn>
                  <a:cxn ang="0">
                    <a:pos x="129" y="14"/>
                  </a:cxn>
                  <a:cxn ang="0">
                    <a:pos x="119" y="19"/>
                  </a:cxn>
                  <a:cxn ang="0">
                    <a:pos x="116" y="10"/>
                  </a:cxn>
                  <a:cxn ang="0">
                    <a:pos x="104" y="11"/>
                  </a:cxn>
                  <a:cxn ang="0">
                    <a:pos x="99" y="14"/>
                  </a:cxn>
                  <a:cxn ang="0">
                    <a:pos x="93" y="21"/>
                  </a:cxn>
                  <a:cxn ang="0">
                    <a:pos x="90" y="38"/>
                  </a:cxn>
                  <a:cxn ang="0">
                    <a:pos x="84" y="49"/>
                  </a:cxn>
                  <a:cxn ang="0">
                    <a:pos x="80" y="46"/>
                  </a:cxn>
                  <a:cxn ang="0">
                    <a:pos x="72" y="55"/>
                  </a:cxn>
                  <a:cxn ang="0">
                    <a:pos x="68" y="59"/>
                  </a:cxn>
                  <a:cxn ang="0">
                    <a:pos x="57" y="48"/>
                  </a:cxn>
                  <a:cxn ang="0">
                    <a:pos x="37" y="71"/>
                  </a:cxn>
                  <a:cxn ang="0">
                    <a:pos x="41" y="90"/>
                  </a:cxn>
                  <a:cxn ang="0">
                    <a:pos x="35" y="88"/>
                  </a:cxn>
                  <a:cxn ang="0">
                    <a:pos x="30" y="89"/>
                  </a:cxn>
                  <a:cxn ang="0">
                    <a:pos x="28" y="95"/>
                  </a:cxn>
                  <a:cxn ang="0">
                    <a:pos x="29" y="100"/>
                  </a:cxn>
                  <a:cxn ang="0">
                    <a:pos x="26" y="106"/>
                  </a:cxn>
                  <a:cxn ang="0">
                    <a:pos x="11" y="104"/>
                  </a:cxn>
                  <a:cxn ang="0">
                    <a:pos x="5" y="126"/>
                  </a:cxn>
                  <a:cxn ang="0">
                    <a:pos x="12" y="138"/>
                  </a:cxn>
                </a:cxnLst>
                <a:rect l="0" t="0" r="r" b="b"/>
                <a:pathLst>
                  <a:path w="166" h="139">
                    <a:moveTo>
                      <a:pt x="12" y="139"/>
                    </a:moveTo>
                    <a:cubicBezTo>
                      <a:pt x="11" y="139"/>
                      <a:pt x="9" y="139"/>
                      <a:pt x="8" y="138"/>
                    </a:cubicBezTo>
                    <a:cubicBezTo>
                      <a:pt x="6" y="137"/>
                      <a:pt x="6" y="136"/>
                      <a:pt x="5" y="135"/>
                    </a:cubicBezTo>
                    <a:cubicBezTo>
                      <a:pt x="3" y="132"/>
                      <a:pt x="2" y="130"/>
                      <a:pt x="1" y="127"/>
                    </a:cubicBezTo>
                    <a:cubicBezTo>
                      <a:pt x="1" y="125"/>
                      <a:pt x="0" y="122"/>
                      <a:pt x="0" y="119"/>
                    </a:cubicBezTo>
                    <a:cubicBezTo>
                      <a:pt x="0" y="116"/>
                      <a:pt x="0" y="113"/>
                      <a:pt x="1" y="111"/>
                    </a:cubicBezTo>
                    <a:cubicBezTo>
                      <a:pt x="1" y="109"/>
                      <a:pt x="1" y="108"/>
                      <a:pt x="2" y="106"/>
                    </a:cubicBezTo>
                    <a:cubicBezTo>
                      <a:pt x="2" y="105"/>
                      <a:pt x="3" y="104"/>
                      <a:pt x="4" y="102"/>
                    </a:cubicBezTo>
                    <a:cubicBezTo>
                      <a:pt x="5" y="101"/>
                      <a:pt x="6" y="100"/>
                      <a:pt x="7" y="99"/>
                    </a:cubicBezTo>
                    <a:cubicBezTo>
                      <a:pt x="9" y="98"/>
                      <a:pt x="10" y="97"/>
                      <a:pt x="12" y="97"/>
                    </a:cubicBezTo>
                    <a:cubicBezTo>
                      <a:pt x="14" y="96"/>
                      <a:pt x="15" y="96"/>
                      <a:pt x="17" y="96"/>
                    </a:cubicBezTo>
                    <a:cubicBezTo>
                      <a:pt x="18" y="96"/>
                      <a:pt x="20" y="96"/>
                      <a:pt x="21" y="97"/>
                    </a:cubicBezTo>
                    <a:cubicBezTo>
                      <a:pt x="24" y="98"/>
                      <a:pt x="27" y="99"/>
                      <a:pt x="29" y="100"/>
                    </a:cubicBezTo>
                    <a:cubicBezTo>
                      <a:pt x="25" y="106"/>
                      <a:pt x="25" y="106"/>
                      <a:pt x="25" y="106"/>
                    </a:cubicBezTo>
                    <a:cubicBezTo>
                      <a:pt x="23" y="104"/>
                      <a:pt x="23" y="104"/>
                      <a:pt x="23" y="104"/>
                    </a:cubicBezTo>
                    <a:cubicBezTo>
                      <a:pt x="23" y="103"/>
                      <a:pt x="22" y="103"/>
                      <a:pt x="22" y="102"/>
                    </a:cubicBezTo>
                    <a:cubicBezTo>
                      <a:pt x="22" y="101"/>
                      <a:pt x="21" y="100"/>
                      <a:pt x="21" y="99"/>
                    </a:cubicBezTo>
                    <a:cubicBezTo>
                      <a:pt x="21" y="99"/>
                      <a:pt x="21" y="98"/>
                      <a:pt x="21" y="97"/>
                    </a:cubicBezTo>
                    <a:cubicBezTo>
                      <a:pt x="20" y="96"/>
                      <a:pt x="20" y="95"/>
                      <a:pt x="20" y="94"/>
                    </a:cubicBezTo>
                    <a:cubicBezTo>
                      <a:pt x="20" y="93"/>
                      <a:pt x="21" y="93"/>
                      <a:pt x="21" y="92"/>
                    </a:cubicBezTo>
                    <a:cubicBezTo>
                      <a:pt x="21" y="91"/>
                      <a:pt x="21" y="90"/>
                      <a:pt x="22" y="89"/>
                    </a:cubicBezTo>
                    <a:cubicBezTo>
                      <a:pt x="22" y="88"/>
                      <a:pt x="22" y="88"/>
                      <a:pt x="23" y="87"/>
                    </a:cubicBezTo>
                    <a:cubicBezTo>
                      <a:pt x="24" y="85"/>
                      <a:pt x="25" y="84"/>
                      <a:pt x="27" y="83"/>
                    </a:cubicBezTo>
                    <a:cubicBezTo>
                      <a:pt x="28" y="83"/>
                      <a:pt x="28" y="82"/>
                      <a:pt x="29" y="82"/>
                    </a:cubicBezTo>
                    <a:cubicBezTo>
                      <a:pt x="30" y="82"/>
                      <a:pt x="31" y="81"/>
                      <a:pt x="32" y="81"/>
                    </a:cubicBezTo>
                    <a:cubicBezTo>
                      <a:pt x="33" y="81"/>
                      <a:pt x="34" y="81"/>
                      <a:pt x="35" y="82"/>
                    </a:cubicBezTo>
                    <a:cubicBezTo>
                      <a:pt x="36" y="82"/>
                      <a:pt x="37" y="82"/>
                      <a:pt x="38" y="83"/>
                    </a:cubicBezTo>
                    <a:cubicBezTo>
                      <a:pt x="38" y="83"/>
                      <a:pt x="39" y="84"/>
                      <a:pt x="40" y="84"/>
                    </a:cubicBezTo>
                    <a:cubicBezTo>
                      <a:pt x="41" y="86"/>
                      <a:pt x="41" y="86"/>
                      <a:pt x="41" y="86"/>
                    </a:cubicBezTo>
                    <a:cubicBezTo>
                      <a:pt x="37" y="90"/>
                      <a:pt x="37" y="90"/>
                      <a:pt x="37" y="90"/>
                    </a:cubicBezTo>
                    <a:cubicBezTo>
                      <a:pt x="36" y="88"/>
                      <a:pt x="35" y="87"/>
                      <a:pt x="35" y="85"/>
                    </a:cubicBezTo>
                    <a:cubicBezTo>
                      <a:pt x="34" y="83"/>
                      <a:pt x="34" y="82"/>
                      <a:pt x="34" y="80"/>
                    </a:cubicBezTo>
                    <a:cubicBezTo>
                      <a:pt x="33" y="77"/>
                      <a:pt x="33" y="74"/>
                      <a:pt x="33" y="71"/>
                    </a:cubicBezTo>
                    <a:cubicBezTo>
                      <a:pt x="34" y="64"/>
                      <a:pt x="36" y="58"/>
                      <a:pt x="40" y="53"/>
                    </a:cubicBezTo>
                    <a:cubicBezTo>
                      <a:pt x="41" y="52"/>
                      <a:pt x="43" y="51"/>
                      <a:pt x="44" y="50"/>
                    </a:cubicBezTo>
                    <a:cubicBezTo>
                      <a:pt x="45" y="49"/>
                      <a:pt x="46" y="48"/>
                      <a:pt x="48" y="47"/>
                    </a:cubicBezTo>
                    <a:cubicBezTo>
                      <a:pt x="49" y="46"/>
                      <a:pt x="51" y="46"/>
                      <a:pt x="52" y="45"/>
                    </a:cubicBezTo>
                    <a:cubicBezTo>
                      <a:pt x="54" y="45"/>
                      <a:pt x="56" y="45"/>
                      <a:pt x="57" y="45"/>
                    </a:cubicBezTo>
                    <a:cubicBezTo>
                      <a:pt x="59" y="46"/>
                      <a:pt x="61" y="46"/>
                      <a:pt x="62" y="47"/>
                    </a:cubicBezTo>
                    <a:cubicBezTo>
                      <a:pt x="64" y="48"/>
                      <a:pt x="65" y="49"/>
                      <a:pt x="66" y="50"/>
                    </a:cubicBezTo>
                    <a:cubicBezTo>
                      <a:pt x="67" y="51"/>
                      <a:pt x="69" y="52"/>
                      <a:pt x="69" y="53"/>
                    </a:cubicBezTo>
                    <a:cubicBezTo>
                      <a:pt x="71" y="55"/>
                      <a:pt x="71" y="56"/>
                      <a:pt x="72" y="57"/>
                    </a:cubicBezTo>
                    <a:cubicBezTo>
                      <a:pt x="68" y="59"/>
                      <a:pt x="68" y="59"/>
                      <a:pt x="68" y="59"/>
                    </a:cubicBezTo>
                    <a:cubicBezTo>
                      <a:pt x="68" y="57"/>
                      <a:pt x="68" y="56"/>
                      <a:pt x="68" y="55"/>
                    </a:cubicBezTo>
                    <a:cubicBezTo>
                      <a:pt x="68" y="53"/>
                      <a:pt x="68" y="52"/>
                      <a:pt x="69" y="51"/>
                    </a:cubicBezTo>
                    <a:cubicBezTo>
                      <a:pt x="69" y="48"/>
                      <a:pt x="71" y="46"/>
                      <a:pt x="73" y="44"/>
                    </a:cubicBezTo>
                    <a:cubicBezTo>
                      <a:pt x="74" y="42"/>
                      <a:pt x="75" y="42"/>
                      <a:pt x="76" y="41"/>
                    </a:cubicBezTo>
                    <a:cubicBezTo>
                      <a:pt x="77" y="41"/>
                      <a:pt x="78" y="40"/>
                      <a:pt x="79" y="40"/>
                    </a:cubicBezTo>
                    <a:cubicBezTo>
                      <a:pt x="80" y="40"/>
                      <a:pt x="81" y="40"/>
                      <a:pt x="81" y="40"/>
                    </a:cubicBezTo>
                    <a:cubicBezTo>
                      <a:pt x="83" y="40"/>
                      <a:pt x="85" y="41"/>
                      <a:pt x="86" y="42"/>
                    </a:cubicBezTo>
                    <a:cubicBezTo>
                      <a:pt x="87" y="42"/>
                      <a:pt x="87" y="43"/>
                      <a:pt x="88" y="43"/>
                    </a:cubicBezTo>
                    <a:cubicBezTo>
                      <a:pt x="89" y="45"/>
                      <a:pt x="89" y="45"/>
                      <a:pt x="89" y="45"/>
                    </a:cubicBezTo>
                    <a:cubicBezTo>
                      <a:pt x="83" y="47"/>
                      <a:pt x="83" y="47"/>
                      <a:pt x="83" y="47"/>
                    </a:cubicBezTo>
                    <a:cubicBezTo>
                      <a:pt x="83" y="38"/>
                      <a:pt x="83" y="38"/>
                      <a:pt x="83" y="38"/>
                    </a:cubicBezTo>
                    <a:cubicBezTo>
                      <a:pt x="83" y="36"/>
                      <a:pt x="83" y="35"/>
                      <a:pt x="83" y="33"/>
                    </a:cubicBezTo>
                    <a:cubicBezTo>
                      <a:pt x="83" y="31"/>
                      <a:pt x="83" y="30"/>
                      <a:pt x="83" y="28"/>
                    </a:cubicBezTo>
                    <a:cubicBezTo>
                      <a:pt x="83" y="26"/>
                      <a:pt x="83" y="25"/>
                      <a:pt x="84" y="23"/>
                    </a:cubicBezTo>
                    <a:cubicBezTo>
                      <a:pt x="84" y="21"/>
                      <a:pt x="85" y="20"/>
                      <a:pt x="85" y="18"/>
                    </a:cubicBezTo>
                    <a:cubicBezTo>
                      <a:pt x="86" y="16"/>
                      <a:pt x="87" y="15"/>
                      <a:pt x="88" y="13"/>
                    </a:cubicBezTo>
                    <a:cubicBezTo>
                      <a:pt x="89" y="13"/>
                      <a:pt x="89" y="12"/>
                      <a:pt x="90" y="11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3" y="7"/>
                      <a:pt x="93" y="7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5" y="6"/>
                      <a:pt x="95" y="6"/>
                      <a:pt x="95" y="6"/>
                    </a:cubicBezTo>
                    <a:cubicBezTo>
                      <a:pt x="95" y="6"/>
                      <a:pt x="95" y="6"/>
                      <a:pt x="95" y="6"/>
                    </a:cubicBezTo>
                    <a:cubicBezTo>
                      <a:pt x="97" y="5"/>
                      <a:pt x="99" y="4"/>
                      <a:pt x="100" y="3"/>
                    </a:cubicBezTo>
                    <a:cubicBezTo>
                      <a:pt x="102" y="2"/>
                      <a:pt x="103" y="2"/>
                      <a:pt x="105" y="1"/>
                    </a:cubicBezTo>
                    <a:cubicBezTo>
                      <a:pt x="107" y="1"/>
                      <a:pt x="109" y="0"/>
                      <a:pt x="111" y="0"/>
                    </a:cubicBezTo>
                    <a:cubicBezTo>
                      <a:pt x="113" y="0"/>
                      <a:pt x="115" y="0"/>
                      <a:pt x="117" y="1"/>
                    </a:cubicBezTo>
                    <a:cubicBezTo>
                      <a:pt x="119" y="2"/>
                      <a:pt x="121" y="3"/>
                      <a:pt x="122" y="5"/>
                    </a:cubicBezTo>
                    <a:cubicBezTo>
                      <a:pt x="124" y="7"/>
                      <a:pt x="125" y="9"/>
                      <a:pt x="125" y="11"/>
                    </a:cubicBezTo>
                    <a:cubicBezTo>
                      <a:pt x="126" y="13"/>
                      <a:pt x="125" y="15"/>
                      <a:pt x="125" y="17"/>
                    </a:cubicBezTo>
                    <a:cubicBezTo>
                      <a:pt x="118" y="14"/>
                      <a:pt x="118" y="14"/>
                      <a:pt x="118" y="14"/>
                    </a:cubicBezTo>
                    <a:cubicBezTo>
                      <a:pt x="120" y="12"/>
                      <a:pt x="120" y="12"/>
                      <a:pt x="120" y="12"/>
                    </a:cubicBezTo>
                    <a:cubicBezTo>
                      <a:pt x="121" y="11"/>
                      <a:pt x="122" y="10"/>
                      <a:pt x="123" y="10"/>
                    </a:cubicBezTo>
                    <a:cubicBezTo>
                      <a:pt x="124" y="9"/>
                      <a:pt x="125" y="8"/>
                      <a:pt x="126" y="8"/>
                    </a:cubicBezTo>
                    <a:cubicBezTo>
                      <a:pt x="127" y="7"/>
                      <a:pt x="128" y="7"/>
                      <a:pt x="129" y="6"/>
                    </a:cubicBezTo>
                    <a:cubicBezTo>
                      <a:pt x="130" y="6"/>
                      <a:pt x="131" y="6"/>
                      <a:pt x="132" y="6"/>
                    </a:cubicBezTo>
                    <a:cubicBezTo>
                      <a:pt x="133" y="6"/>
                      <a:pt x="134" y="5"/>
                      <a:pt x="135" y="5"/>
                    </a:cubicBezTo>
                    <a:cubicBezTo>
                      <a:pt x="136" y="5"/>
                      <a:pt x="137" y="5"/>
                      <a:pt x="138" y="5"/>
                    </a:cubicBezTo>
                    <a:cubicBezTo>
                      <a:pt x="141" y="6"/>
                      <a:pt x="141" y="6"/>
                      <a:pt x="141" y="6"/>
                    </a:cubicBezTo>
                    <a:cubicBezTo>
                      <a:pt x="142" y="6"/>
                      <a:pt x="142" y="6"/>
                      <a:pt x="142" y="6"/>
                    </a:cubicBezTo>
                    <a:cubicBezTo>
                      <a:pt x="143" y="6"/>
                      <a:pt x="144" y="7"/>
                      <a:pt x="144" y="8"/>
                    </a:cubicBezTo>
                    <a:cubicBezTo>
                      <a:pt x="146" y="14"/>
                      <a:pt x="146" y="14"/>
                      <a:pt x="146" y="14"/>
                    </a:cubicBezTo>
                    <a:cubicBezTo>
                      <a:pt x="147" y="16"/>
                      <a:pt x="147" y="18"/>
                      <a:pt x="148" y="20"/>
                    </a:cubicBezTo>
                    <a:cubicBezTo>
                      <a:pt x="142" y="20"/>
                      <a:pt x="142" y="20"/>
                      <a:pt x="142" y="20"/>
                    </a:cubicBezTo>
                    <a:cubicBezTo>
                      <a:pt x="143" y="18"/>
                      <a:pt x="143" y="18"/>
                      <a:pt x="143" y="18"/>
                    </a:cubicBezTo>
                    <a:cubicBezTo>
                      <a:pt x="144" y="17"/>
                      <a:pt x="144" y="16"/>
                      <a:pt x="145" y="16"/>
                    </a:cubicBezTo>
                    <a:cubicBezTo>
                      <a:pt x="145" y="15"/>
                      <a:pt x="146" y="14"/>
                      <a:pt x="147" y="14"/>
                    </a:cubicBezTo>
                    <a:cubicBezTo>
                      <a:pt x="147" y="13"/>
                      <a:pt x="148" y="13"/>
                      <a:pt x="149" y="12"/>
                    </a:cubicBezTo>
                    <a:cubicBezTo>
                      <a:pt x="150" y="12"/>
                      <a:pt x="151" y="12"/>
                      <a:pt x="152" y="11"/>
                    </a:cubicBezTo>
                    <a:cubicBezTo>
                      <a:pt x="153" y="11"/>
                      <a:pt x="154" y="11"/>
                      <a:pt x="155" y="12"/>
                    </a:cubicBezTo>
                    <a:cubicBezTo>
                      <a:pt x="155" y="12"/>
                      <a:pt x="156" y="12"/>
                      <a:pt x="157" y="13"/>
                    </a:cubicBezTo>
                    <a:cubicBezTo>
                      <a:pt x="158" y="13"/>
                      <a:pt x="159" y="13"/>
                      <a:pt x="159" y="14"/>
                    </a:cubicBezTo>
                    <a:cubicBezTo>
                      <a:pt x="160" y="15"/>
                      <a:pt x="162" y="16"/>
                      <a:pt x="163" y="17"/>
                    </a:cubicBezTo>
                    <a:cubicBezTo>
                      <a:pt x="163" y="18"/>
                      <a:pt x="163" y="18"/>
                      <a:pt x="164" y="19"/>
                    </a:cubicBezTo>
                    <a:cubicBezTo>
                      <a:pt x="164" y="20"/>
                      <a:pt x="165" y="20"/>
                      <a:pt x="165" y="21"/>
                    </a:cubicBezTo>
                    <a:cubicBezTo>
                      <a:pt x="166" y="23"/>
                      <a:pt x="166" y="24"/>
                      <a:pt x="166" y="26"/>
                    </a:cubicBezTo>
                    <a:cubicBezTo>
                      <a:pt x="166" y="26"/>
                      <a:pt x="166" y="27"/>
                      <a:pt x="166" y="28"/>
                    </a:cubicBezTo>
                    <a:cubicBezTo>
                      <a:pt x="166" y="30"/>
                      <a:pt x="166" y="30"/>
                      <a:pt x="166" y="30"/>
                    </a:cubicBezTo>
                    <a:cubicBezTo>
                      <a:pt x="166" y="31"/>
                      <a:pt x="166" y="31"/>
                      <a:pt x="166" y="31"/>
                    </a:cubicBezTo>
                    <a:cubicBezTo>
                      <a:pt x="165" y="30"/>
                      <a:pt x="165" y="30"/>
                      <a:pt x="165" y="30"/>
                    </a:cubicBezTo>
                    <a:cubicBezTo>
                      <a:pt x="165" y="30"/>
                      <a:pt x="165" y="30"/>
                      <a:pt x="165" y="30"/>
                    </a:cubicBezTo>
                    <a:cubicBezTo>
                      <a:pt x="165" y="28"/>
                      <a:pt x="165" y="28"/>
                      <a:pt x="165" y="28"/>
                    </a:cubicBezTo>
                    <a:cubicBezTo>
                      <a:pt x="165" y="27"/>
                      <a:pt x="165" y="27"/>
                      <a:pt x="165" y="26"/>
                    </a:cubicBezTo>
                    <a:cubicBezTo>
                      <a:pt x="164" y="25"/>
                      <a:pt x="164" y="23"/>
                      <a:pt x="163" y="22"/>
                    </a:cubicBezTo>
                    <a:cubicBezTo>
                      <a:pt x="163" y="22"/>
                      <a:pt x="162" y="21"/>
                      <a:pt x="162" y="21"/>
                    </a:cubicBezTo>
                    <a:cubicBezTo>
                      <a:pt x="161" y="20"/>
                      <a:pt x="161" y="20"/>
                      <a:pt x="160" y="19"/>
                    </a:cubicBezTo>
                    <a:cubicBezTo>
                      <a:pt x="159" y="18"/>
                      <a:pt x="158" y="17"/>
                      <a:pt x="157" y="17"/>
                    </a:cubicBezTo>
                    <a:cubicBezTo>
                      <a:pt x="157" y="16"/>
                      <a:pt x="156" y="16"/>
                      <a:pt x="155" y="16"/>
                    </a:cubicBezTo>
                    <a:cubicBezTo>
                      <a:pt x="155" y="16"/>
                      <a:pt x="154" y="16"/>
                      <a:pt x="154" y="16"/>
                    </a:cubicBezTo>
                    <a:cubicBezTo>
                      <a:pt x="153" y="16"/>
                      <a:pt x="153" y="16"/>
                      <a:pt x="152" y="16"/>
                    </a:cubicBezTo>
                    <a:cubicBezTo>
                      <a:pt x="152" y="16"/>
                      <a:pt x="151" y="16"/>
                      <a:pt x="151" y="16"/>
                    </a:cubicBezTo>
                    <a:cubicBezTo>
                      <a:pt x="151" y="17"/>
                      <a:pt x="150" y="17"/>
                      <a:pt x="150" y="17"/>
                    </a:cubicBezTo>
                    <a:cubicBezTo>
                      <a:pt x="149" y="18"/>
                      <a:pt x="149" y="18"/>
                      <a:pt x="149" y="18"/>
                    </a:cubicBezTo>
                    <a:cubicBezTo>
                      <a:pt x="149" y="19"/>
                      <a:pt x="148" y="19"/>
                      <a:pt x="148" y="20"/>
                    </a:cubicBezTo>
                    <a:cubicBezTo>
                      <a:pt x="148" y="22"/>
                      <a:pt x="148" y="22"/>
                      <a:pt x="148" y="22"/>
                    </a:cubicBezTo>
                    <a:cubicBezTo>
                      <a:pt x="147" y="23"/>
                      <a:pt x="146" y="24"/>
                      <a:pt x="144" y="24"/>
                    </a:cubicBezTo>
                    <a:cubicBezTo>
                      <a:pt x="143" y="23"/>
                      <a:pt x="143" y="23"/>
                      <a:pt x="142" y="22"/>
                    </a:cubicBezTo>
                    <a:cubicBezTo>
                      <a:pt x="142" y="22"/>
                      <a:pt x="142" y="22"/>
                      <a:pt x="142" y="22"/>
                    </a:cubicBezTo>
                    <a:cubicBezTo>
                      <a:pt x="140" y="16"/>
                      <a:pt x="140" y="16"/>
                      <a:pt x="140" y="16"/>
                    </a:cubicBezTo>
                    <a:cubicBezTo>
                      <a:pt x="138" y="11"/>
                      <a:pt x="138" y="11"/>
                      <a:pt x="138" y="11"/>
                    </a:cubicBezTo>
                    <a:cubicBezTo>
                      <a:pt x="140" y="13"/>
                      <a:pt x="140" y="13"/>
                      <a:pt x="140" y="13"/>
                    </a:cubicBezTo>
                    <a:cubicBezTo>
                      <a:pt x="138" y="12"/>
                      <a:pt x="138" y="12"/>
                      <a:pt x="138" y="12"/>
                    </a:cubicBezTo>
                    <a:cubicBezTo>
                      <a:pt x="137" y="12"/>
                      <a:pt x="136" y="12"/>
                      <a:pt x="136" y="12"/>
                    </a:cubicBezTo>
                    <a:cubicBezTo>
                      <a:pt x="135" y="12"/>
                      <a:pt x="134" y="13"/>
                      <a:pt x="133" y="13"/>
                    </a:cubicBezTo>
                    <a:cubicBezTo>
                      <a:pt x="133" y="13"/>
                      <a:pt x="132" y="13"/>
                      <a:pt x="131" y="13"/>
                    </a:cubicBezTo>
                    <a:cubicBezTo>
                      <a:pt x="131" y="14"/>
                      <a:pt x="130" y="14"/>
                      <a:pt x="129" y="14"/>
                    </a:cubicBezTo>
                    <a:cubicBezTo>
                      <a:pt x="128" y="16"/>
                      <a:pt x="128" y="16"/>
                      <a:pt x="128" y="16"/>
                    </a:cubicBezTo>
                    <a:cubicBezTo>
                      <a:pt x="126" y="17"/>
                      <a:pt x="126" y="17"/>
                      <a:pt x="126" y="17"/>
                    </a:cubicBezTo>
                    <a:cubicBezTo>
                      <a:pt x="124" y="19"/>
                      <a:pt x="124" y="19"/>
                      <a:pt x="124" y="19"/>
                    </a:cubicBezTo>
                    <a:cubicBezTo>
                      <a:pt x="123" y="21"/>
                      <a:pt x="120" y="21"/>
                      <a:pt x="119" y="19"/>
                    </a:cubicBezTo>
                    <a:cubicBezTo>
                      <a:pt x="118" y="19"/>
                      <a:pt x="117" y="17"/>
                      <a:pt x="117" y="16"/>
                    </a:cubicBezTo>
                    <a:cubicBezTo>
                      <a:pt x="117" y="16"/>
                      <a:pt x="117" y="16"/>
                      <a:pt x="117" y="16"/>
                    </a:cubicBezTo>
                    <a:cubicBezTo>
                      <a:pt x="117" y="15"/>
                      <a:pt x="117" y="14"/>
                      <a:pt x="117" y="13"/>
                    </a:cubicBezTo>
                    <a:cubicBezTo>
                      <a:pt x="117" y="12"/>
                      <a:pt x="117" y="11"/>
                      <a:pt x="116" y="10"/>
                    </a:cubicBezTo>
                    <a:cubicBezTo>
                      <a:pt x="116" y="10"/>
                      <a:pt x="115" y="9"/>
                      <a:pt x="114" y="9"/>
                    </a:cubicBezTo>
                    <a:cubicBezTo>
                      <a:pt x="113" y="9"/>
                      <a:pt x="112" y="9"/>
                      <a:pt x="111" y="9"/>
                    </a:cubicBezTo>
                    <a:cubicBezTo>
                      <a:pt x="110" y="9"/>
                      <a:pt x="109" y="9"/>
                      <a:pt x="107" y="10"/>
                    </a:cubicBezTo>
                    <a:cubicBezTo>
                      <a:pt x="106" y="10"/>
                      <a:pt x="105" y="10"/>
                      <a:pt x="104" y="11"/>
                    </a:cubicBezTo>
                    <a:cubicBezTo>
                      <a:pt x="102" y="11"/>
                      <a:pt x="102" y="12"/>
                      <a:pt x="100" y="13"/>
                    </a:cubicBezTo>
                    <a:cubicBezTo>
                      <a:pt x="99" y="13"/>
                      <a:pt x="99" y="13"/>
                      <a:pt x="99" y="13"/>
                    </a:cubicBezTo>
                    <a:cubicBezTo>
                      <a:pt x="99" y="14"/>
                      <a:pt x="99" y="14"/>
                      <a:pt x="99" y="14"/>
                    </a:cubicBezTo>
                    <a:cubicBezTo>
                      <a:pt x="99" y="14"/>
                      <a:pt x="99" y="14"/>
                      <a:pt x="99" y="14"/>
                    </a:cubicBezTo>
                    <a:cubicBezTo>
                      <a:pt x="97" y="15"/>
                      <a:pt x="97" y="15"/>
                      <a:pt x="97" y="15"/>
                    </a:cubicBezTo>
                    <a:cubicBezTo>
                      <a:pt x="96" y="17"/>
                      <a:pt x="96" y="17"/>
                      <a:pt x="96" y="17"/>
                    </a:cubicBezTo>
                    <a:cubicBezTo>
                      <a:pt x="95" y="18"/>
                      <a:pt x="95" y="18"/>
                      <a:pt x="95" y="18"/>
                    </a:cubicBezTo>
                    <a:cubicBezTo>
                      <a:pt x="94" y="19"/>
                      <a:pt x="93" y="20"/>
                      <a:pt x="93" y="21"/>
                    </a:cubicBezTo>
                    <a:cubicBezTo>
                      <a:pt x="92" y="23"/>
                      <a:pt x="92" y="24"/>
                      <a:pt x="91" y="25"/>
                    </a:cubicBezTo>
                    <a:cubicBezTo>
                      <a:pt x="91" y="26"/>
                      <a:pt x="91" y="28"/>
                      <a:pt x="90" y="29"/>
                    </a:cubicBezTo>
                    <a:cubicBezTo>
                      <a:pt x="90" y="31"/>
                      <a:pt x="90" y="32"/>
                      <a:pt x="90" y="33"/>
                    </a:cubicBezTo>
                    <a:cubicBezTo>
                      <a:pt x="90" y="35"/>
                      <a:pt x="90" y="36"/>
                      <a:pt x="90" y="38"/>
                    </a:cubicBezTo>
                    <a:cubicBezTo>
                      <a:pt x="90" y="47"/>
                      <a:pt x="90" y="47"/>
                      <a:pt x="90" y="47"/>
                    </a:cubicBezTo>
                    <a:cubicBezTo>
                      <a:pt x="90" y="49"/>
                      <a:pt x="88" y="50"/>
                      <a:pt x="86" y="50"/>
                    </a:cubicBezTo>
                    <a:cubicBezTo>
                      <a:pt x="85" y="50"/>
                      <a:pt x="84" y="50"/>
                      <a:pt x="84" y="49"/>
                    </a:cubicBezTo>
                    <a:cubicBezTo>
                      <a:pt x="84" y="49"/>
                      <a:pt x="84" y="49"/>
                      <a:pt x="84" y="49"/>
                    </a:cubicBezTo>
                    <a:cubicBezTo>
                      <a:pt x="83" y="48"/>
                      <a:pt x="83" y="48"/>
                      <a:pt x="83" y="48"/>
                    </a:cubicBezTo>
                    <a:cubicBezTo>
                      <a:pt x="83" y="48"/>
                      <a:pt x="82" y="48"/>
                      <a:pt x="82" y="47"/>
                    </a:cubicBezTo>
                    <a:cubicBezTo>
                      <a:pt x="82" y="47"/>
                      <a:pt x="81" y="47"/>
                      <a:pt x="80" y="46"/>
                    </a:cubicBezTo>
                    <a:cubicBezTo>
                      <a:pt x="80" y="46"/>
                      <a:pt x="80" y="46"/>
                      <a:pt x="80" y="46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78" y="47"/>
                      <a:pt x="77" y="47"/>
                      <a:pt x="76" y="48"/>
                    </a:cubicBezTo>
                    <a:cubicBezTo>
                      <a:pt x="75" y="49"/>
                      <a:pt x="74" y="50"/>
                      <a:pt x="73" y="52"/>
                    </a:cubicBezTo>
                    <a:cubicBezTo>
                      <a:pt x="73" y="53"/>
                      <a:pt x="73" y="54"/>
                      <a:pt x="72" y="55"/>
                    </a:cubicBezTo>
                    <a:cubicBezTo>
                      <a:pt x="72" y="56"/>
                      <a:pt x="72" y="57"/>
                      <a:pt x="72" y="58"/>
                    </a:cubicBezTo>
                    <a:cubicBezTo>
                      <a:pt x="72" y="58"/>
                      <a:pt x="72" y="58"/>
                      <a:pt x="72" y="58"/>
                    </a:cubicBezTo>
                    <a:cubicBezTo>
                      <a:pt x="73" y="59"/>
                      <a:pt x="72" y="60"/>
                      <a:pt x="71" y="60"/>
                    </a:cubicBezTo>
                    <a:cubicBezTo>
                      <a:pt x="70" y="60"/>
                      <a:pt x="69" y="60"/>
                      <a:pt x="68" y="59"/>
                    </a:cubicBezTo>
                    <a:cubicBezTo>
                      <a:pt x="68" y="58"/>
                      <a:pt x="67" y="57"/>
                      <a:pt x="66" y="56"/>
                    </a:cubicBezTo>
                    <a:cubicBezTo>
                      <a:pt x="66" y="54"/>
                      <a:pt x="65" y="53"/>
                      <a:pt x="64" y="52"/>
                    </a:cubicBezTo>
                    <a:cubicBezTo>
                      <a:pt x="63" y="51"/>
                      <a:pt x="62" y="50"/>
                      <a:pt x="61" y="50"/>
                    </a:cubicBezTo>
                    <a:cubicBezTo>
                      <a:pt x="59" y="49"/>
                      <a:pt x="58" y="48"/>
                      <a:pt x="57" y="48"/>
                    </a:cubicBezTo>
                    <a:cubicBezTo>
                      <a:pt x="54" y="48"/>
                      <a:pt x="51" y="48"/>
                      <a:pt x="49" y="49"/>
                    </a:cubicBezTo>
                    <a:cubicBezTo>
                      <a:pt x="48" y="50"/>
                      <a:pt x="46" y="51"/>
                      <a:pt x="45" y="52"/>
                    </a:cubicBezTo>
                    <a:cubicBezTo>
                      <a:pt x="44" y="53"/>
                      <a:pt x="43" y="54"/>
                      <a:pt x="42" y="55"/>
                    </a:cubicBezTo>
                    <a:cubicBezTo>
                      <a:pt x="39" y="59"/>
                      <a:pt x="37" y="65"/>
                      <a:pt x="37" y="71"/>
                    </a:cubicBezTo>
                    <a:cubicBezTo>
                      <a:pt x="37" y="74"/>
                      <a:pt x="37" y="76"/>
                      <a:pt x="38" y="79"/>
                    </a:cubicBezTo>
                    <a:cubicBezTo>
                      <a:pt x="39" y="80"/>
                      <a:pt x="39" y="82"/>
                      <a:pt x="40" y="83"/>
                    </a:cubicBezTo>
                    <a:cubicBezTo>
                      <a:pt x="40" y="84"/>
                      <a:pt x="41" y="85"/>
                      <a:pt x="42" y="87"/>
                    </a:cubicBezTo>
                    <a:cubicBezTo>
                      <a:pt x="43" y="88"/>
                      <a:pt x="42" y="90"/>
                      <a:pt x="41" y="90"/>
                    </a:cubicBezTo>
                    <a:cubicBezTo>
                      <a:pt x="40" y="91"/>
                      <a:pt x="39" y="91"/>
                      <a:pt x="38" y="90"/>
                    </a:cubicBezTo>
                    <a:cubicBezTo>
                      <a:pt x="37" y="90"/>
                      <a:pt x="37" y="90"/>
                      <a:pt x="37" y="90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5" y="89"/>
                      <a:pt x="35" y="88"/>
                    </a:cubicBezTo>
                    <a:cubicBezTo>
                      <a:pt x="34" y="88"/>
                      <a:pt x="34" y="88"/>
                      <a:pt x="34" y="88"/>
                    </a:cubicBezTo>
                    <a:cubicBezTo>
                      <a:pt x="33" y="88"/>
                      <a:pt x="33" y="88"/>
                      <a:pt x="32" y="88"/>
                    </a:cubicBezTo>
                    <a:cubicBezTo>
                      <a:pt x="32" y="88"/>
                      <a:pt x="32" y="88"/>
                      <a:pt x="31" y="88"/>
                    </a:cubicBezTo>
                    <a:cubicBezTo>
                      <a:pt x="30" y="89"/>
                      <a:pt x="30" y="89"/>
                      <a:pt x="30" y="89"/>
                    </a:cubicBezTo>
                    <a:cubicBezTo>
                      <a:pt x="30" y="89"/>
                      <a:pt x="29" y="90"/>
                      <a:pt x="29" y="91"/>
                    </a:cubicBezTo>
                    <a:cubicBezTo>
                      <a:pt x="29" y="91"/>
                      <a:pt x="28" y="91"/>
                      <a:pt x="28" y="92"/>
                    </a:cubicBezTo>
                    <a:cubicBezTo>
                      <a:pt x="28" y="92"/>
                      <a:pt x="28" y="93"/>
                      <a:pt x="28" y="93"/>
                    </a:cubicBezTo>
                    <a:cubicBezTo>
                      <a:pt x="28" y="94"/>
                      <a:pt x="28" y="94"/>
                      <a:pt x="28" y="95"/>
                    </a:cubicBezTo>
                    <a:cubicBezTo>
                      <a:pt x="28" y="95"/>
                      <a:pt x="27" y="96"/>
                      <a:pt x="28" y="96"/>
                    </a:cubicBezTo>
                    <a:cubicBezTo>
                      <a:pt x="28" y="96"/>
                      <a:pt x="28" y="97"/>
                      <a:pt x="28" y="97"/>
                    </a:cubicBezTo>
                    <a:cubicBezTo>
                      <a:pt x="28" y="98"/>
                      <a:pt x="28" y="98"/>
                      <a:pt x="28" y="99"/>
                    </a:cubicBezTo>
                    <a:cubicBezTo>
                      <a:pt x="29" y="99"/>
                      <a:pt x="29" y="99"/>
                      <a:pt x="29" y="100"/>
                    </a:cubicBezTo>
                    <a:cubicBezTo>
                      <a:pt x="29" y="100"/>
                      <a:pt x="30" y="100"/>
                      <a:pt x="30" y="101"/>
                    </a:cubicBezTo>
                    <a:cubicBezTo>
                      <a:pt x="30" y="101"/>
                      <a:pt x="30" y="101"/>
                      <a:pt x="30" y="101"/>
                    </a:cubicBezTo>
                    <a:cubicBezTo>
                      <a:pt x="32" y="103"/>
                      <a:pt x="31" y="105"/>
                      <a:pt x="30" y="106"/>
                    </a:cubicBezTo>
                    <a:cubicBezTo>
                      <a:pt x="29" y="107"/>
                      <a:pt x="27" y="107"/>
                      <a:pt x="26" y="106"/>
                    </a:cubicBezTo>
                    <a:cubicBezTo>
                      <a:pt x="24" y="105"/>
                      <a:pt x="22" y="104"/>
                      <a:pt x="20" y="103"/>
                    </a:cubicBezTo>
                    <a:cubicBezTo>
                      <a:pt x="18" y="103"/>
                      <a:pt x="17" y="103"/>
                      <a:pt x="16" y="103"/>
                    </a:cubicBezTo>
                    <a:cubicBezTo>
                      <a:pt x="15" y="103"/>
                      <a:pt x="14" y="103"/>
                      <a:pt x="14" y="103"/>
                    </a:cubicBezTo>
                    <a:cubicBezTo>
                      <a:pt x="13" y="103"/>
                      <a:pt x="12" y="103"/>
                      <a:pt x="11" y="104"/>
                    </a:cubicBezTo>
                    <a:cubicBezTo>
                      <a:pt x="10" y="104"/>
                      <a:pt x="10" y="105"/>
                      <a:pt x="9" y="106"/>
                    </a:cubicBezTo>
                    <a:cubicBezTo>
                      <a:pt x="8" y="107"/>
                      <a:pt x="8" y="108"/>
                      <a:pt x="7" y="109"/>
                    </a:cubicBezTo>
                    <a:cubicBezTo>
                      <a:pt x="7" y="110"/>
                      <a:pt x="6" y="111"/>
                      <a:pt x="6" y="112"/>
                    </a:cubicBezTo>
                    <a:cubicBezTo>
                      <a:pt x="5" y="116"/>
                      <a:pt x="4" y="122"/>
                      <a:pt x="5" y="126"/>
                    </a:cubicBezTo>
                    <a:cubicBezTo>
                      <a:pt x="5" y="129"/>
                      <a:pt x="6" y="131"/>
                      <a:pt x="7" y="134"/>
                    </a:cubicBezTo>
                    <a:cubicBezTo>
                      <a:pt x="7" y="135"/>
                      <a:pt x="8" y="136"/>
                      <a:pt x="9" y="137"/>
                    </a:cubicBezTo>
                    <a:cubicBezTo>
                      <a:pt x="10" y="137"/>
                      <a:pt x="10" y="138"/>
                      <a:pt x="12" y="138"/>
                    </a:cubicBezTo>
                    <a:cubicBezTo>
                      <a:pt x="12" y="138"/>
                      <a:pt x="12" y="138"/>
                      <a:pt x="12" y="138"/>
                    </a:cubicBezTo>
                    <a:cubicBezTo>
                      <a:pt x="12" y="138"/>
                      <a:pt x="12" y="138"/>
                      <a:pt x="12" y="138"/>
                    </a:cubicBezTo>
                    <a:lnTo>
                      <a:pt x="12" y="13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34" name="AutoShape 124"/>
            <p:cNvSpPr>
              <a:spLocks/>
            </p:cNvSpPr>
            <p:nvPr/>
          </p:nvSpPr>
          <p:spPr bwMode="auto">
            <a:xfrm>
              <a:off x="7931429" y="2815508"/>
              <a:ext cx="156118" cy="13318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84" y="0"/>
                  </a:moveTo>
                  <a:cubicBezTo>
                    <a:pt x="20941" y="0"/>
                    <a:pt x="21159" y="103"/>
                    <a:pt x="21335" y="310"/>
                  </a:cubicBezTo>
                  <a:cubicBezTo>
                    <a:pt x="21511" y="518"/>
                    <a:pt x="21599" y="760"/>
                    <a:pt x="21599" y="1048"/>
                  </a:cubicBezTo>
                  <a:lnTo>
                    <a:pt x="21599" y="16238"/>
                  </a:lnTo>
                  <a:cubicBezTo>
                    <a:pt x="21599" y="16523"/>
                    <a:pt x="21511" y="16767"/>
                    <a:pt x="21335" y="16969"/>
                  </a:cubicBezTo>
                  <a:cubicBezTo>
                    <a:pt x="21161" y="17173"/>
                    <a:pt x="20943" y="17274"/>
                    <a:pt x="20684" y="17274"/>
                  </a:cubicBezTo>
                  <a:lnTo>
                    <a:pt x="19807" y="17274"/>
                  </a:lnTo>
                  <a:lnTo>
                    <a:pt x="19807" y="17369"/>
                  </a:lnTo>
                  <a:cubicBezTo>
                    <a:pt x="19807" y="17948"/>
                    <a:pt x="19709" y="18498"/>
                    <a:pt x="19513" y="19017"/>
                  </a:cubicBezTo>
                  <a:cubicBezTo>
                    <a:pt x="19317" y="19535"/>
                    <a:pt x="19060" y="19984"/>
                    <a:pt x="18746" y="20361"/>
                  </a:cubicBezTo>
                  <a:cubicBezTo>
                    <a:pt x="18433" y="20738"/>
                    <a:pt x="18051" y="21038"/>
                    <a:pt x="17608" y="21263"/>
                  </a:cubicBezTo>
                  <a:cubicBezTo>
                    <a:pt x="17167" y="21487"/>
                    <a:pt x="16697" y="21599"/>
                    <a:pt x="16197" y="21599"/>
                  </a:cubicBezTo>
                  <a:cubicBezTo>
                    <a:pt x="15705" y="21599"/>
                    <a:pt x="15237" y="21487"/>
                    <a:pt x="14796" y="21263"/>
                  </a:cubicBezTo>
                  <a:cubicBezTo>
                    <a:pt x="14353" y="21038"/>
                    <a:pt x="13973" y="20738"/>
                    <a:pt x="13653" y="20361"/>
                  </a:cubicBezTo>
                  <a:cubicBezTo>
                    <a:pt x="13332" y="19984"/>
                    <a:pt x="13077" y="19535"/>
                    <a:pt x="12886" y="19017"/>
                  </a:cubicBezTo>
                  <a:cubicBezTo>
                    <a:pt x="12695" y="18498"/>
                    <a:pt x="12600" y="17948"/>
                    <a:pt x="12600" y="17369"/>
                  </a:cubicBezTo>
                  <a:lnTo>
                    <a:pt x="12600" y="17274"/>
                  </a:lnTo>
                  <a:lnTo>
                    <a:pt x="9000" y="17274"/>
                  </a:lnTo>
                  <a:lnTo>
                    <a:pt x="9000" y="17369"/>
                  </a:lnTo>
                  <a:cubicBezTo>
                    <a:pt x="9000" y="17948"/>
                    <a:pt x="8904" y="18498"/>
                    <a:pt x="8713" y="19017"/>
                  </a:cubicBezTo>
                  <a:cubicBezTo>
                    <a:pt x="8522" y="19535"/>
                    <a:pt x="8265" y="19984"/>
                    <a:pt x="7946" y="20361"/>
                  </a:cubicBezTo>
                  <a:cubicBezTo>
                    <a:pt x="7628" y="20738"/>
                    <a:pt x="7244" y="21038"/>
                    <a:pt x="6803" y="21263"/>
                  </a:cubicBezTo>
                  <a:cubicBezTo>
                    <a:pt x="6360" y="21487"/>
                    <a:pt x="5894" y="21599"/>
                    <a:pt x="5402" y="21599"/>
                  </a:cubicBezTo>
                  <a:cubicBezTo>
                    <a:pt x="4910" y="21599"/>
                    <a:pt x="4442" y="21487"/>
                    <a:pt x="4004" y="21263"/>
                  </a:cubicBezTo>
                  <a:cubicBezTo>
                    <a:pt x="3558" y="21038"/>
                    <a:pt x="3178" y="20738"/>
                    <a:pt x="2857" y="20361"/>
                  </a:cubicBezTo>
                  <a:cubicBezTo>
                    <a:pt x="2537" y="19984"/>
                    <a:pt x="2282" y="19535"/>
                    <a:pt x="2091" y="19017"/>
                  </a:cubicBezTo>
                  <a:cubicBezTo>
                    <a:pt x="1900" y="18498"/>
                    <a:pt x="1804" y="17948"/>
                    <a:pt x="1804" y="17369"/>
                  </a:cubicBezTo>
                  <a:lnTo>
                    <a:pt x="1804" y="17274"/>
                  </a:lnTo>
                  <a:lnTo>
                    <a:pt x="891" y="17274"/>
                  </a:lnTo>
                  <a:cubicBezTo>
                    <a:pt x="646" y="17274"/>
                    <a:pt x="438" y="17168"/>
                    <a:pt x="262" y="16960"/>
                  </a:cubicBezTo>
                  <a:cubicBezTo>
                    <a:pt x="88" y="16756"/>
                    <a:pt x="0" y="16514"/>
                    <a:pt x="0" y="16238"/>
                  </a:cubicBezTo>
                  <a:lnTo>
                    <a:pt x="0" y="10668"/>
                  </a:lnTo>
                  <a:cubicBezTo>
                    <a:pt x="0" y="10441"/>
                    <a:pt x="26" y="10205"/>
                    <a:pt x="68" y="9960"/>
                  </a:cubicBezTo>
                  <a:cubicBezTo>
                    <a:pt x="117" y="9715"/>
                    <a:pt x="186" y="9474"/>
                    <a:pt x="274" y="9229"/>
                  </a:cubicBezTo>
                  <a:cubicBezTo>
                    <a:pt x="364" y="8984"/>
                    <a:pt x="470" y="8751"/>
                    <a:pt x="592" y="8526"/>
                  </a:cubicBezTo>
                  <a:cubicBezTo>
                    <a:pt x="712" y="8301"/>
                    <a:pt x="837" y="8114"/>
                    <a:pt x="959" y="7964"/>
                  </a:cubicBezTo>
                  <a:lnTo>
                    <a:pt x="3573" y="4906"/>
                  </a:lnTo>
                  <a:cubicBezTo>
                    <a:pt x="3697" y="4759"/>
                    <a:pt x="3857" y="4613"/>
                    <a:pt x="4053" y="4474"/>
                  </a:cubicBezTo>
                  <a:cubicBezTo>
                    <a:pt x="4248" y="4330"/>
                    <a:pt x="4449" y="4209"/>
                    <a:pt x="4657" y="4109"/>
                  </a:cubicBezTo>
                  <a:cubicBezTo>
                    <a:pt x="4863" y="4005"/>
                    <a:pt x="5071" y="3927"/>
                    <a:pt x="5277" y="3867"/>
                  </a:cubicBezTo>
                  <a:cubicBezTo>
                    <a:pt x="5485" y="3806"/>
                    <a:pt x="5686" y="3775"/>
                    <a:pt x="5882" y="3775"/>
                  </a:cubicBezTo>
                  <a:lnTo>
                    <a:pt x="6820" y="3775"/>
                  </a:lnTo>
                  <a:lnTo>
                    <a:pt x="6820" y="1048"/>
                  </a:lnTo>
                  <a:cubicBezTo>
                    <a:pt x="6820" y="760"/>
                    <a:pt x="6908" y="518"/>
                    <a:pt x="7082" y="310"/>
                  </a:cubicBezTo>
                  <a:cubicBezTo>
                    <a:pt x="7258" y="103"/>
                    <a:pt x="7464" y="0"/>
                    <a:pt x="7699" y="0"/>
                  </a:cubicBezTo>
                  <a:lnTo>
                    <a:pt x="20684" y="0"/>
                  </a:lnTo>
                  <a:close/>
                  <a:moveTo>
                    <a:pt x="6791" y="6438"/>
                  </a:moveTo>
                  <a:lnTo>
                    <a:pt x="5877" y="6438"/>
                  </a:lnTo>
                  <a:cubicBezTo>
                    <a:pt x="5799" y="6438"/>
                    <a:pt x="5676" y="6478"/>
                    <a:pt x="5510" y="6550"/>
                  </a:cubicBezTo>
                  <a:cubicBezTo>
                    <a:pt x="5341" y="6625"/>
                    <a:pt x="5223" y="6703"/>
                    <a:pt x="5152" y="6784"/>
                  </a:cubicBezTo>
                  <a:lnTo>
                    <a:pt x="2539" y="9830"/>
                  </a:lnTo>
                  <a:cubicBezTo>
                    <a:pt x="2478" y="9902"/>
                    <a:pt x="2412" y="10040"/>
                    <a:pt x="2351" y="10239"/>
                  </a:cubicBezTo>
                  <a:cubicBezTo>
                    <a:pt x="2289" y="10435"/>
                    <a:pt x="2257" y="10579"/>
                    <a:pt x="2257" y="10671"/>
                  </a:cubicBezTo>
                  <a:lnTo>
                    <a:pt x="2257" y="11527"/>
                  </a:lnTo>
                  <a:lnTo>
                    <a:pt x="6795" y="11527"/>
                  </a:lnTo>
                  <a:lnTo>
                    <a:pt x="6795" y="6438"/>
                  </a:lnTo>
                  <a:close/>
                  <a:moveTo>
                    <a:pt x="5395" y="18942"/>
                  </a:moveTo>
                  <a:cubicBezTo>
                    <a:pt x="5760" y="18942"/>
                    <a:pt x="6075" y="18789"/>
                    <a:pt x="6340" y="18481"/>
                  </a:cubicBezTo>
                  <a:cubicBezTo>
                    <a:pt x="6600" y="18173"/>
                    <a:pt x="6732" y="17804"/>
                    <a:pt x="6732" y="17372"/>
                  </a:cubicBezTo>
                  <a:cubicBezTo>
                    <a:pt x="6732" y="16940"/>
                    <a:pt x="6600" y="16569"/>
                    <a:pt x="6340" y="16252"/>
                  </a:cubicBezTo>
                  <a:cubicBezTo>
                    <a:pt x="6078" y="15944"/>
                    <a:pt x="5762" y="15786"/>
                    <a:pt x="5395" y="15786"/>
                  </a:cubicBezTo>
                  <a:cubicBezTo>
                    <a:pt x="5027" y="15786"/>
                    <a:pt x="4714" y="15941"/>
                    <a:pt x="4444" y="16246"/>
                  </a:cubicBezTo>
                  <a:cubicBezTo>
                    <a:pt x="4180" y="16557"/>
                    <a:pt x="4045" y="16932"/>
                    <a:pt x="4045" y="17372"/>
                  </a:cubicBezTo>
                  <a:cubicBezTo>
                    <a:pt x="4045" y="17804"/>
                    <a:pt x="4180" y="18173"/>
                    <a:pt x="4444" y="18481"/>
                  </a:cubicBezTo>
                  <a:cubicBezTo>
                    <a:pt x="4714" y="18789"/>
                    <a:pt x="5027" y="18942"/>
                    <a:pt x="5395" y="18942"/>
                  </a:cubicBezTo>
                  <a:moveTo>
                    <a:pt x="16195" y="18942"/>
                  </a:moveTo>
                  <a:cubicBezTo>
                    <a:pt x="16560" y="18942"/>
                    <a:pt x="16878" y="18789"/>
                    <a:pt x="17145" y="18481"/>
                  </a:cubicBezTo>
                  <a:cubicBezTo>
                    <a:pt x="17409" y="18173"/>
                    <a:pt x="17544" y="17804"/>
                    <a:pt x="17544" y="17372"/>
                  </a:cubicBezTo>
                  <a:cubicBezTo>
                    <a:pt x="17544" y="16940"/>
                    <a:pt x="17412" y="16569"/>
                    <a:pt x="17150" y="16252"/>
                  </a:cubicBezTo>
                  <a:cubicBezTo>
                    <a:pt x="16890" y="15944"/>
                    <a:pt x="16572" y="15786"/>
                    <a:pt x="16195" y="15786"/>
                  </a:cubicBezTo>
                  <a:cubicBezTo>
                    <a:pt x="15827" y="15786"/>
                    <a:pt x="15514" y="15941"/>
                    <a:pt x="15249" y="16246"/>
                  </a:cubicBezTo>
                  <a:cubicBezTo>
                    <a:pt x="14990" y="16557"/>
                    <a:pt x="14857" y="16932"/>
                    <a:pt x="14857" y="17372"/>
                  </a:cubicBezTo>
                  <a:cubicBezTo>
                    <a:pt x="14857" y="17804"/>
                    <a:pt x="14990" y="18173"/>
                    <a:pt x="15249" y="18481"/>
                  </a:cubicBezTo>
                  <a:cubicBezTo>
                    <a:pt x="15511" y="18789"/>
                    <a:pt x="15825" y="18942"/>
                    <a:pt x="16195" y="1894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lIns="38100" tIns="38100" rIns="38100" bIns="38100" anchor="ctr"/>
            <a:lstStyle/>
            <a:p>
              <a:pPr defTabSz="342528">
                <a:defRPr/>
              </a:pPr>
              <a:endParaRPr lang="es-ES" sz="210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49" name="AutoShape 118"/>
          <p:cNvSpPr>
            <a:spLocks/>
          </p:cNvSpPr>
          <p:nvPr/>
        </p:nvSpPr>
        <p:spPr bwMode="auto">
          <a:xfrm>
            <a:off x="7666793" y="4831143"/>
            <a:ext cx="554853" cy="449980"/>
          </a:xfrm>
          <a:custGeom>
            <a:avLst/>
            <a:gdLst>
              <a:gd name="T0" fmla="*/ 10782 w 21564"/>
              <a:gd name="T1" fmla="*/ 10800 h 21600"/>
              <a:gd name="T2" fmla="*/ 10782 w 21564"/>
              <a:gd name="T3" fmla="*/ 10800 h 21600"/>
              <a:gd name="T4" fmla="*/ 10782 w 21564"/>
              <a:gd name="T5" fmla="*/ 10800 h 21600"/>
              <a:gd name="T6" fmla="*/ 10782 w 21564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64" h="21600">
                <a:moveTo>
                  <a:pt x="20680" y="3130"/>
                </a:moveTo>
                <a:cubicBezTo>
                  <a:pt x="20952" y="3130"/>
                  <a:pt x="21179" y="3257"/>
                  <a:pt x="21357" y="3515"/>
                </a:cubicBezTo>
                <a:cubicBezTo>
                  <a:pt x="21536" y="3767"/>
                  <a:pt x="21600" y="4044"/>
                  <a:pt x="21543" y="4340"/>
                </a:cubicBezTo>
                <a:lnTo>
                  <a:pt x="20279" y="12471"/>
                </a:lnTo>
                <a:cubicBezTo>
                  <a:pt x="20230" y="12706"/>
                  <a:pt x="20128" y="12899"/>
                  <a:pt x="19969" y="13061"/>
                </a:cubicBezTo>
                <a:cubicBezTo>
                  <a:pt x="19810" y="13222"/>
                  <a:pt x="19614" y="13296"/>
                  <a:pt x="19389" y="13296"/>
                </a:cubicBezTo>
                <a:lnTo>
                  <a:pt x="6706" y="13296"/>
                </a:lnTo>
                <a:lnTo>
                  <a:pt x="7114" y="15660"/>
                </a:lnTo>
                <a:cubicBezTo>
                  <a:pt x="7146" y="15810"/>
                  <a:pt x="7214" y="15936"/>
                  <a:pt x="7319" y="16033"/>
                </a:cubicBezTo>
                <a:cubicBezTo>
                  <a:pt x="7424" y="16130"/>
                  <a:pt x="7539" y="16183"/>
                  <a:pt x="7666" y="16183"/>
                </a:cubicBezTo>
                <a:lnTo>
                  <a:pt x="17685" y="16183"/>
                </a:lnTo>
                <a:cubicBezTo>
                  <a:pt x="17810" y="16183"/>
                  <a:pt x="17918" y="16236"/>
                  <a:pt x="18008" y="16345"/>
                </a:cubicBezTo>
                <a:cubicBezTo>
                  <a:pt x="18096" y="16453"/>
                  <a:pt x="18143" y="16580"/>
                  <a:pt x="18143" y="16735"/>
                </a:cubicBezTo>
                <a:lnTo>
                  <a:pt x="18143" y="17831"/>
                </a:lnTo>
                <a:cubicBezTo>
                  <a:pt x="18143" y="17981"/>
                  <a:pt x="18099" y="18107"/>
                  <a:pt x="18013" y="18204"/>
                </a:cubicBezTo>
                <a:cubicBezTo>
                  <a:pt x="17927" y="18301"/>
                  <a:pt x="17817" y="18348"/>
                  <a:pt x="17685" y="18348"/>
                </a:cubicBezTo>
                <a:lnTo>
                  <a:pt x="15776" y="18348"/>
                </a:lnTo>
                <a:lnTo>
                  <a:pt x="8146" y="18348"/>
                </a:lnTo>
                <a:lnTo>
                  <a:pt x="6928" y="18348"/>
                </a:lnTo>
                <a:cubicBezTo>
                  <a:pt x="6801" y="18348"/>
                  <a:pt x="6662" y="18336"/>
                  <a:pt x="6500" y="18301"/>
                </a:cubicBezTo>
                <a:cubicBezTo>
                  <a:pt x="6339" y="18266"/>
                  <a:pt x="6202" y="18222"/>
                  <a:pt x="6085" y="18169"/>
                </a:cubicBezTo>
                <a:cubicBezTo>
                  <a:pt x="6036" y="18145"/>
                  <a:pt x="5982" y="18090"/>
                  <a:pt x="5921" y="17987"/>
                </a:cubicBezTo>
                <a:cubicBezTo>
                  <a:pt x="5860" y="17884"/>
                  <a:pt x="5799" y="17769"/>
                  <a:pt x="5740" y="17643"/>
                </a:cubicBezTo>
                <a:cubicBezTo>
                  <a:pt x="5684" y="17517"/>
                  <a:pt x="5632" y="17391"/>
                  <a:pt x="5593" y="17258"/>
                </a:cubicBezTo>
                <a:cubicBezTo>
                  <a:pt x="5552" y="17132"/>
                  <a:pt x="5527" y="17035"/>
                  <a:pt x="5513" y="16959"/>
                </a:cubicBezTo>
                <a:lnTo>
                  <a:pt x="2997" y="2669"/>
                </a:lnTo>
                <a:cubicBezTo>
                  <a:pt x="2965" y="2519"/>
                  <a:pt x="2897" y="2399"/>
                  <a:pt x="2791" y="2308"/>
                </a:cubicBezTo>
                <a:cubicBezTo>
                  <a:pt x="2686" y="2211"/>
                  <a:pt x="2569" y="2164"/>
                  <a:pt x="2444" y="2164"/>
                </a:cubicBezTo>
                <a:lnTo>
                  <a:pt x="457" y="2164"/>
                </a:lnTo>
                <a:cubicBezTo>
                  <a:pt x="151" y="2164"/>
                  <a:pt x="0" y="1982"/>
                  <a:pt x="0" y="1618"/>
                </a:cubicBezTo>
                <a:lnTo>
                  <a:pt x="0" y="546"/>
                </a:lnTo>
                <a:cubicBezTo>
                  <a:pt x="0" y="185"/>
                  <a:pt x="151" y="0"/>
                  <a:pt x="457" y="0"/>
                </a:cubicBezTo>
                <a:lnTo>
                  <a:pt x="3158" y="0"/>
                </a:lnTo>
                <a:cubicBezTo>
                  <a:pt x="3285" y="0"/>
                  <a:pt x="3432" y="17"/>
                  <a:pt x="3606" y="58"/>
                </a:cubicBezTo>
                <a:cubicBezTo>
                  <a:pt x="3774" y="94"/>
                  <a:pt x="3916" y="132"/>
                  <a:pt x="4026" y="167"/>
                </a:cubicBezTo>
                <a:cubicBezTo>
                  <a:pt x="4075" y="208"/>
                  <a:pt x="4129" y="276"/>
                  <a:pt x="4192" y="373"/>
                </a:cubicBezTo>
                <a:cubicBezTo>
                  <a:pt x="4261" y="470"/>
                  <a:pt x="4322" y="584"/>
                  <a:pt x="4376" y="704"/>
                </a:cubicBezTo>
                <a:cubicBezTo>
                  <a:pt x="4429" y="825"/>
                  <a:pt x="4478" y="951"/>
                  <a:pt x="4518" y="1072"/>
                </a:cubicBezTo>
                <a:cubicBezTo>
                  <a:pt x="4557" y="1198"/>
                  <a:pt x="4584" y="1301"/>
                  <a:pt x="4598" y="1377"/>
                </a:cubicBezTo>
                <a:lnTo>
                  <a:pt x="4916" y="3134"/>
                </a:lnTo>
                <a:lnTo>
                  <a:pt x="20680" y="3134"/>
                </a:lnTo>
                <a:close/>
                <a:moveTo>
                  <a:pt x="6811" y="19981"/>
                </a:moveTo>
                <a:cubicBezTo>
                  <a:pt x="6811" y="19540"/>
                  <a:pt x="6940" y="19156"/>
                  <a:pt x="7202" y="18833"/>
                </a:cubicBezTo>
                <a:cubicBezTo>
                  <a:pt x="7461" y="18512"/>
                  <a:pt x="7776" y="18345"/>
                  <a:pt x="8146" y="18345"/>
                </a:cubicBezTo>
                <a:cubicBezTo>
                  <a:pt x="8527" y="18345"/>
                  <a:pt x="8850" y="18512"/>
                  <a:pt x="9114" y="18833"/>
                </a:cubicBezTo>
                <a:cubicBezTo>
                  <a:pt x="9380" y="19153"/>
                  <a:pt x="9512" y="19538"/>
                  <a:pt x="9512" y="19981"/>
                </a:cubicBezTo>
                <a:cubicBezTo>
                  <a:pt x="9512" y="20425"/>
                  <a:pt x="9380" y="20800"/>
                  <a:pt x="9114" y="21118"/>
                </a:cubicBezTo>
                <a:cubicBezTo>
                  <a:pt x="8850" y="21438"/>
                  <a:pt x="8527" y="21599"/>
                  <a:pt x="8146" y="21599"/>
                </a:cubicBezTo>
                <a:cubicBezTo>
                  <a:pt x="7779" y="21599"/>
                  <a:pt x="7464" y="21438"/>
                  <a:pt x="7202" y="21118"/>
                </a:cubicBezTo>
                <a:cubicBezTo>
                  <a:pt x="6940" y="20800"/>
                  <a:pt x="6811" y="20421"/>
                  <a:pt x="6811" y="19981"/>
                </a:cubicBezTo>
                <a:moveTo>
                  <a:pt x="14431" y="19981"/>
                </a:moveTo>
                <a:cubicBezTo>
                  <a:pt x="14431" y="19540"/>
                  <a:pt x="14563" y="19156"/>
                  <a:pt x="14822" y="18833"/>
                </a:cubicBezTo>
                <a:cubicBezTo>
                  <a:pt x="15084" y="18512"/>
                  <a:pt x="15399" y="18345"/>
                  <a:pt x="15778" y="18345"/>
                </a:cubicBezTo>
                <a:cubicBezTo>
                  <a:pt x="16143" y="18345"/>
                  <a:pt x="16458" y="18512"/>
                  <a:pt x="16720" y="18833"/>
                </a:cubicBezTo>
                <a:cubicBezTo>
                  <a:pt x="16981" y="19153"/>
                  <a:pt x="17113" y="19538"/>
                  <a:pt x="17113" y="19981"/>
                </a:cubicBezTo>
                <a:cubicBezTo>
                  <a:pt x="17113" y="20425"/>
                  <a:pt x="16981" y="20800"/>
                  <a:pt x="16720" y="21118"/>
                </a:cubicBezTo>
                <a:cubicBezTo>
                  <a:pt x="16460" y="21438"/>
                  <a:pt x="16145" y="21599"/>
                  <a:pt x="15778" y="21599"/>
                </a:cubicBezTo>
                <a:cubicBezTo>
                  <a:pt x="15412" y="21599"/>
                  <a:pt x="15094" y="21438"/>
                  <a:pt x="14830" y="21118"/>
                </a:cubicBezTo>
                <a:cubicBezTo>
                  <a:pt x="14563" y="20800"/>
                  <a:pt x="14431" y="20421"/>
                  <a:pt x="14431" y="19981"/>
                </a:cubicBezTo>
              </a:path>
            </a:pathLst>
          </a:custGeom>
          <a:solidFill>
            <a:srgbClr val="2E3D87"/>
          </a:solidFill>
          <a:ln>
            <a:noFill/>
          </a:ln>
          <a:effectLst/>
          <a:extLst/>
        </p:spPr>
        <p:txBody>
          <a:bodyPr lIns="38100" tIns="38100" rIns="38100" bIns="38100" anchor="ctr"/>
          <a:lstStyle/>
          <a:p>
            <a:pPr defTabSz="342528">
              <a:defRPr/>
            </a:pPr>
            <a:endParaRPr lang="es-ES" sz="21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003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6099</TotalTime>
  <Words>862</Words>
  <Application>Microsoft Office PowerPoint</Application>
  <PresentationFormat>Произвольный</PresentationFormat>
  <Paragraphs>163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428</cp:revision>
  <cp:lastPrinted>2019-04-20T08:55:17Z</cp:lastPrinted>
  <dcterms:created xsi:type="dcterms:W3CDTF">2018-11-27T09:04:21Z</dcterms:created>
  <dcterms:modified xsi:type="dcterms:W3CDTF">2019-04-23T07:29:57Z</dcterms:modified>
</cp:coreProperties>
</file>