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handoutMasterIdLst>
    <p:handoutMasterId r:id="rId21"/>
  </p:handoutMasterIdLst>
  <p:sldIdLst>
    <p:sldId id="256" r:id="rId2"/>
    <p:sldId id="257" r:id="rId3"/>
    <p:sldId id="263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77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702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4" d="100"/>
          <a:sy n="44" d="100"/>
        </p:scale>
        <p:origin x="-2478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0D363-330C-46DA-95CF-E4F6412FF60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23866-AF12-4185-B60F-54BE411E39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E3CD497-2F79-4088-89A1-87BFFDD0B49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A21449-45A1-4F9E-A20C-F354B29B9F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1\Desktop\&#1087;&#1088;&#1077;&#1079;&#1077;&#1085;&#1090;&#1072;&#1094;&#1080;&#1103;30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1\Desktop\1234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1\Desktop\&#1087;&#1088;&#1077;&#1079;&#1077;&#1085;&#1090;&#1072;&#1094;&#1080;&#1103;40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1\Desktop\&#1087;&#1088;&#1077;&#1079;&#1077;&#1085;&#1090;&#1072;&#1094;&#1080;&#1103;26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1\Desktop\&#1087;&#1088;&#1077;&#1079;&#1077;&#1085;&#1090;&#1072;&#1094;&#1080;&#1103;5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1\Desktop\заста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38" y="1"/>
            <a:ext cx="916593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/>
          <a:lstStyle/>
          <a:p>
            <a:r>
              <a:rPr lang="ru-RU" dirty="0" smtClean="0"/>
              <a:t>Получили: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124744"/>
            <a:ext cx="7488832" cy="1508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Бунина О.Н. :</a:t>
            </a:r>
          </a:p>
          <a:p>
            <a:pPr>
              <a:buFontTx/>
              <a:buChar char="-"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Премию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Министра спорта Челябинской области;</a:t>
            </a:r>
            <a:endParaRPr lang="ru-RU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Премию Губернатора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Челябинской области;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Золотой значок по ГТО.</a:t>
            </a:r>
          </a:p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В 2020г.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п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олучила «Мастер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спорта международного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класса»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636912"/>
            <a:ext cx="7560840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Тагиров В., Власов А., </a:t>
            </a:r>
            <a:r>
              <a:rPr lang="ru-RU" sz="2000" b="1" i="1" u="sng" dirty="0" err="1" smtClean="0">
                <a:solidFill>
                  <a:schemeClr val="bg2">
                    <a:lumMod val="25000"/>
                  </a:schemeClr>
                </a:solidFill>
              </a:rPr>
              <a:t>Ахматдинова</a:t>
            </a:r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 М., Пасечник А. </a:t>
            </a:r>
          </a:p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получили Премию Законодательного Собрания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356992"/>
            <a:ext cx="7488832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Тагиров В. </a:t>
            </a:r>
          </a:p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получил мастер спорта</a:t>
            </a:r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077072"/>
            <a:ext cx="7560840" cy="6771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Абрамова М.(</a:t>
            </a:r>
            <a:r>
              <a:rPr lang="ru-RU" sz="2000" b="1" i="1" u="sng" dirty="0" err="1" smtClean="0">
                <a:solidFill>
                  <a:schemeClr val="bg2">
                    <a:lumMod val="25000"/>
                  </a:schemeClr>
                </a:solidFill>
              </a:rPr>
              <a:t>Ахматдинова</a:t>
            </a:r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 ), Власов Алексей</a:t>
            </a:r>
          </a:p>
          <a:p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кандидаты в мастера спорта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797152"/>
            <a:ext cx="748883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12 человек получили </a:t>
            </a:r>
            <a:r>
              <a:rPr lang="en-US" sz="2000" b="1" i="1" u="sng" dirty="0" smtClean="0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ru-RU" sz="2000" b="1" i="1" u="sng" dirty="0" smtClean="0">
                <a:solidFill>
                  <a:schemeClr val="bg2">
                    <a:lumMod val="25000"/>
                  </a:schemeClr>
                </a:solidFill>
              </a:rPr>
              <a:t> разряд</a:t>
            </a:r>
            <a:endParaRPr lang="ru-RU" sz="2000" b="1" i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016" y="5373216"/>
            <a:ext cx="8749480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u="sng" dirty="0" smtClean="0">
                <a:solidFill>
                  <a:schemeClr val="bg2">
                    <a:lumMod val="25000"/>
                  </a:schemeClr>
                </a:solidFill>
              </a:rPr>
              <a:t>За отчётный период в копилке спортсменов - </a:t>
            </a:r>
            <a:r>
              <a:rPr lang="ru-RU" b="1" i="1" u="sng" dirty="0" smtClean="0">
                <a:solidFill>
                  <a:schemeClr val="bg2">
                    <a:lumMod val="25000"/>
                  </a:schemeClr>
                </a:solidFill>
              </a:rPr>
              <a:t>184 золотых </a:t>
            </a:r>
            <a:r>
              <a:rPr lang="ru-RU" i="1" u="sng" dirty="0" smtClean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algn="ctr"/>
            <a:r>
              <a:rPr lang="ru-RU" b="1" i="1" u="sng" dirty="0" smtClean="0">
                <a:solidFill>
                  <a:schemeClr val="bg2">
                    <a:lumMod val="25000"/>
                  </a:schemeClr>
                </a:solidFill>
              </a:rPr>
              <a:t>92 серебряных</a:t>
            </a:r>
            <a:r>
              <a:rPr lang="ru-RU" i="1" u="sng" dirty="0" smtClean="0">
                <a:solidFill>
                  <a:schemeClr val="bg2">
                    <a:lumMod val="25000"/>
                  </a:schemeClr>
                </a:solidFill>
              </a:rPr>
              <a:t>   и </a:t>
            </a:r>
            <a:r>
              <a:rPr lang="ru-RU" b="1" i="1" u="sng" dirty="0" smtClean="0">
                <a:solidFill>
                  <a:schemeClr val="bg2">
                    <a:lumMod val="25000"/>
                  </a:schemeClr>
                </a:solidFill>
              </a:rPr>
              <a:t>72 бронзовых</a:t>
            </a:r>
            <a:r>
              <a:rPr lang="ru-RU" i="1" u="sng" dirty="0" smtClean="0">
                <a:solidFill>
                  <a:schemeClr val="bg2">
                    <a:lumMod val="25000"/>
                  </a:schemeClr>
                </a:solidFill>
              </a:rPr>
              <a:t> медалей</a:t>
            </a:r>
            <a:endParaRPr lang="ru-RU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6093296"/>
            <a:ext cx="87129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В летних открытых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Парауральских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Играх «Преодоление»</a:t>
            </a:r>
          </a:p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команда из 10 спортсменов получили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63 грамоты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296144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/>
              <a:t>Благодарим  за  работу по укреплению здоровья с теми,</a:t>
            </a:r>
            <a:br>
              <a:rPr lang="ru-RU" i="1" dirty="0" smtClean="0"/>
            </a:br>
            <a:r>
              <a:rPr lang="ru-RU" i="1" dirty="0" smtClean="0"/>
              <a:t>кто занимается в спортивном комплексе «Феникс»,</a:t>
            </a:r>
            <a:br>
              <a:rPr lang="ru-RU" i="1" dirty="0" smtClean="0"/>
            </a:br>
            <a:r>
              <a:rPr lang="ru-RU" i="1" dirty="0" smtClean="0"/>
              <a:t>за подготовку спортсменов к участию в соревнованиях разного уровня и разным видам спорта</a:t>
            </a:r>
            <a:endParaRPr lang="ru-RU" dirty="0"/>
          </a:p>
        </p:txBody>
      </p:sp>
      <p:pic>
        <p:nvPicPr>
          <p:cNvPr id="8" name="Содержимое 7" descr="DrVSyTwX0AIGY_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772816"/>
            <a:ext cx="3888557" cy="3820508"/>
          </a:xfrm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1700808"/>
            <a:ext cx="4752528" cy="1080120"/>
          </a:xfrm>
        </p:spPr>
        <p:txBody>
          <a:bodyPr>
            <a:noAutofit/>
          </a:bodyPr>
          <a:lstStyle/>
          <a:p>
            <a:r>
              <a:rPr lang="ru-RU" sz="2000" i="1" dirty="0" smtClean="0"/>
              <a:t>- тренера – инструктора по реабилитации инвалидов</a:t>
            </a:r>
          </a:p>
          <a:p>
            <a:r>
              <a:rPr lang="ru-RU" sz="2000" b="1" i="1" dirty="0" smtClean="0"/>
              <a:t>БУНИНУ ОЛЬГУ</a:t>
            </a: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755576" y="2780928"/>
            <a:ext cx="3672408" cy="1080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ru-RU" sz="200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инструктора по адаптивной работе</a:t>
            </a:r>
            <a:r>
              <a:rPr kumimoji="0" lang="ru-RU" sz="200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НЕВЗОРОВА ГЕННАДИЯ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395536" y="3789040"/>
            <a:ext cx="3600400" cy="1224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ru-RU" sz="200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инструктора по адаптивной работе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ВЯЛКОВА СЕРГЕЯ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827584" y="4869160"/>
            <a:ext cx="3024336" cy="1440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инструктора по адаптивной работе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ТАГИРОВА ВИКТОРА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9036496" cy="1512168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Самые активные и успешные участники спортивных мероприятий</a:t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1800" i="1" dirty="0" smtClean="0"/>
              <a:t>(победители  в Чемпионатах области – в соревнованиях по лёгкой атлетике, Армспорту, Пауэрлифтингу, настольным играм, плаванию  -  получившие грамоты и медали)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4"/>
            <a:ext cx="4104456" cy="4248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Бунина Ольга</a:t>
            </a:r>
          </a:p>
          <a:p>
            <a:pPr>
              <a:buNone/>
            </a:pPr>
            <a:r>
              <a:rPr lang="ru-RU" b="1" i="1" dirty="0" smtClean="0"/>
              <a:t>Тагиров Виктор</a:t>
            </a:r>
          </a:p>
          <a:p>
            <a:pPr>
              <a:buNone/>
            </a:pPr>
            <a:r>
              <a:rPr lang="ru-RU" b="1" i="1" dirty="0" err="1" smtClean="0"/>
              <a:t>Ахматдинова</a:t>
            </a:r>
            <a:r>
              <a:rPr lang="ru-RU" b="1" i="1" dirty="0" smtClean="0"/>
              <a:t> М</a:t>
            </a:r>
          </a:p>
          <a:p>
            <a:pPr>
              <a:buNone/>
            </a:pPr>
            <a:r>
              <a:rPr lang="ru-RU" b="1" i="1" dirty="0" smtClean="0"/>
              <a:t>Спиридонова Екатерина</a:t>
            </a:r>
          </a:p>
          <a:p>
            <a:pPr>
              <a:buNone/>
            </a:pPr>
            <a:r>
              <a:rPr lang="ru-RU" b="1" i="1" dirty="0" smtClean="0"/>
              <a:t>Власов Алексей</a:t>
            </a:r>
          </a:p>
          <a:p>
            <a:pPr>
              <a:buNone/>
            </a:pPr>
            <a:r>
              <a:rPr lang="ru-RU" b="1" i="1" dirty="0" smtClean="0"/>
              <a:t>Решетова Ольга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716016" y="2348880"/>
            <a:ext cx="4104456" cy="4248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Беркоз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Жанна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Долгих Мария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Аббасов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Магерам</a:t>
            </a: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Балдин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Женя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Габова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Аня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Тевелёв Евгений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72008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/>
              <a:t>Декоративно – прикладное творчество</a:t>
            </a:r>
            <a:endParaRPr lang="ru-RU" sz="2000" i="1" dirty="0"/>
          </a:p>
        </p:txBody>
      </p:sp>
      <p:pic>
        <p:nvPicPr>
          <p:cNvPr id="4" name="презентация3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692696"/>
            <a:ext cx="7836024" cy="5877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/>
              <a:t>Художественная самодеятельность</a:t>
            </a:r>
            <a:endParaRPr lang="ru-RU" sz="2400" i="1" dirty="0"/>
          </a:p>
        </p:txBody>
      </p:sp>
      <p:pic>
        <p:nvPicPr>
          <p:cNvPr id="5" name="Содержимое 4" descr="фест Мазин В.С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680520" cy="3510390"/>
          </a:xfrm>
        </p:spPr>
      </p:pic>
      <p:pic>
        <p:nvPicPr>
          <p:cNvPr id="9" name="Содержимое 8" descr="фестив !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176972"/>
            <a:ext cx="4656517" cy="3492388"/>
          </a:xfrm>
        </p:spPr>
      </p:pic>
      <p:sp>
        <p:nvSpPr>
          <p:cNvPr id="6" name="TextBox 5"/>
          <p:cNvSpPr txBox="1"/>
          <p:nvPr/>
        </p:nvSpPr>
        <p:spPr>
          <a:xfrm>
            <a:off x="251520" y="472514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Сольное исполнение: Мазин В.С., руководитель </a:t>
            </a:r>
            <a:r>
              <a:rPr lang="ru-RU" i="1" dirty="0" err="1" smtClean="0">
                <a:solidFill>
                  <a:schemeClr val="bg2">
                    <a:lumMod val="10000"/>
                  </a:schemeClr>
                </a:solidFill>
              </a:rPr>
              <a:t>Черепко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 В.Г.</a:t>
            </a:r>
            <a:endParaRPr lang="ru-RU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220486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Цирковой номер «Чайная пауза», Бунина О., Тагиров В.</a:t>
            </a:r>
            <a:b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Руководитель </a:t>
            </a:r>
            <a:r>
              <a:rPr lang="ru-RU" i="1" dirty="0" err="1" smtClean="0">
                <a:solidFill>
                  <a:schemeClr val="bg2">
                    <a:lumMod val="10000"/>
                  </a:schemeClr>
                </a:solidFill>
              </a:rPr>
              <a:t>Мирасова</a:t>
            </a:r>
            <a:r>
              <a:rPr lang="ru-RU" i="1" dirty="0" smtClean="0">
                <a:solidFill>
                  <a:schemeClr val="bg2">
                    <a:lumMod val="10000"/>
                  </a:schemeClr>
                </a:solidFill>
              </a:rPr>
              <a:t> Е.И.</a:t>
            </a:r>
            <a:endParaRPr lang="ru-RU" i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/>
              <a:t>Народно-прикладное искусство</a:t>
            </a:r>
            <a:endParaRPr lang="ru-RU" sz="2400" i="1" dirty="0"/>
          </a:p>
        </p:txBody>
      </p:sp>
      <p:pic>
        <p:nvPicPr>
          <p:cNvPr id="5" name="Содержимое 4" descr="Разное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822924" cy="3617193"/>
          </a:xfrm>
        </p:spPr>
      </p:pic>
      <p:pic>
        <p:nvPicPr>
          <p:cNvPr id="6" name="Содержимое 5" descr="разное 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960948"/>
            <a:ext cx="4772868" cy="35796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23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4" y="908720"/>
            <a:ext cx="7775509" cy="5831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332656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Встречи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9208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/>
              <a:t>В летнее время были организованы поездки на природу  за грибами,</a:t>
            </a:r>
            <a:br>
              <a:rPr lang="ru-RU" sz="1800" b="1" i="1" dirty="0" smtClean="0"/>
            </a:br>
            <a:r>
              <a:rPr lang="ru-RU" sz="1800" b="1" i="1" dirty="0" smtClean="0"/>
              <a:t>с целью оздоровления в Октябрьский район на лечебное озеро  Сладкое</a:t>
            </a:r>
            <a:endParaRPr lang="ru-RU" sz="1800" dirty="0"/>
          </a:p>
        </p:txBody>
      </p:sp>
      <p:pic>
        <p:nvPicPr>
          <p:cNvPr id="4" name="презентация4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5576" y="836712"/>
            <a:ext cx="7836363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686800" cy="841248"/>
          </a:xfrm>
        </p:spPr>
        <p:txBody>
          <a:bodyPr/>
          <a:lstStyle/>
          <a:p>
            <a:r>
              <a:rPr lang="ru-RU" dirty="0" smtClean="0"/>
              <a:t>Отдых в «Восходе»</a:t>
            </a:r>
            <a:endParaRPr lang="ru-RU" dirty="0"/>
          </a:p>
        </p:txBody>
      </p:sp>
      <p:pic>
        <p:nvPicPr>
          <p:cNvPr id="5" name="Содержимое 4" descr="Восход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6" name="Содержимое 5" descr="восход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3516416_48-p-fon-dlya-prezentatsii-na-temu-dobra-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30" r="1230"/>
          <a:stretch>
            <a:fillRect/>
          </a:stretch>
        </p:blipFill>
        <p:spPr>
          <a:xfrm>
            <a:off x="323528" y="908720"/>
            <a:ext cx="7623847" cy="55446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772816"/>
            <a:ext cx="7380312" cy="1944216"/>
          </a:xfrm>
        </p:spPr>
        <p:txBody>
          <a:bodyPr>
            <a:noAutofit/>
          </a:bodyPr>
          <a:lstStyle/>
          <a:p>
            <a:r>
              <a:rPr lang="ru-RU" sz="3200" i="1" dirty="0" smtClean="0"/>
              <a:t>Спасибо вам за добрые сердца!</a:t>
            </a:r>
            <a:br>
              <a:rPr lang="ru-RU" sz="3200" i="1" dirty="0" smtClean="0"/>
            </a:br>
            <a:r>
              <a:rPr lang="ru-RU" sz="3200" i="1" dirty="0" smtClean="0"/>
              <a:t>За то, что не прошли вы мимо!</a:t>
            </a:r>
            <a:endParaRPr lang="ru-RU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548680"/>
            <a:ext cx="3851920" cy="2160240"/>
          </a:xfrm>
        </p:spPr>
        <p:txBody>
          <a:bodyPr>
            <a:noAutofit/>
          </a:bodyPr>
          <a:lstStyle/>
          <a:p>
            <a:r>
              <a:rPr lang="ru-RU" sz="2600" b="1" i="1" dirty="0" smtClean="0"/>
              <a:t>Главными целями местной общественной организации являются:</a:t>
            </a:r>
            <a:endParaRPr lang="ru-RU" sz="2600" dirty="0"/>
          </a:p>
        </p:txBody>
      </p:sp>
      <p:pic>
        <p:nvPicPr>
          <p:cNvPr id="5" name="Содержимое 4" descr="мордвинов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484" b="12923"/>
          <a:stretch>
            <a:fillRect/>
          </a:stretch>
        </p:blipFill>
        <p:spPr>
          <a:xfrm>
            <a:off x="251520" y="404663"/>
            <a:ext cx="4752528" cy="3118847"/>
          </a:xfrm>
        </p:spPr>
      </p:pic>
      <p:pic>
        <p:nvPicPr>
          <p:cNvPr id="6" name="Содержимое 5" descr="Разное  в лесу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1228" t="17574"/>
          <a:stretch>
            <a:fillRect/>
          </a:stretch>
        </p:blipFill>
        <p:spPr>
          <a:xfrm>
            <a:off x="4189784" y="3284984"/>
            <a:ext cx="4675031" cy="3255615"/>
          </a:xfrm>
        </p:spPr>
      </p:pic>
      <p:sp>
        <p:nvSpPr>
          <p:cNvPr id="7" name="Прямоугольник 6"/>
          <p:cNvSpPr/>
          <p:nvPr/>
        </p:nvSpPr>
        <p:spPr>
          <a:xfrm>
            <a:off x="251520" y="3717032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- защита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прав и интересов инвалидов;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- достижение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инвалидами равных с другими гражданами возможностей участия во всех сферах жизни общества;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</a:rPr>
              <a:t>-интеграция инвалидов в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</a:rPr>
              <a:t>общество.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езентация26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8784976" cy="6588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7272808" cy="504056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I </a:t>
            </a:r>
            <a:r>
              <a:rPr lang="ru-RU" i="1" dirty="0" smtClean="0"/>
              <a:t>этап областного фестиваля по народно-прикладному творчеству, в офисе общества инвалидов</a:t>
            </a:r>
            <a:endParaRPr lang="ru-RU" i="1" dirty="0"/>
          </a:p>
        </p:txBody>
      </p:sp>
      <p:pic>
        <p:nvPicPr>
          <p:cNvPr id="5" name="Рисунок 4" descr="1этап областного фестиваля по народно-прикладному творчеству, в офисе общества инвалидо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>
          <a:xfrm>
            <a:off x="323528" y="980728"/>
            <a:ext cx="4608512" cy="3351646"/>
          </a:xfrm>
        </p:spPr>
      </p:pic>
      <p:pic>
        <p:nvPicPr>
          <p:cNvPr id="2050" name="Picture 2" descr="C:\Users\Пользователь1\Desktop\фото конфе\фестиваль\фестива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14969"/>
            <a:ext cx="4850545" cy="3637701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1\Desktop\фото конфе\фестиваль\фестив 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764704"/>
            <a:ext cx="2784197" cy="2088232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1\Desktop\фото конфе\фестиваль\фестив 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062" y="4475050"/>
            <a:ext cx="2925628" cy="2194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резентация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15008"/>
            <a:ext cx="864096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152128"/>
          </a:xfrm>
        </p:spPr>
        <p:txBody>
          <a:bodyPr>
            <a:normAutofit/>
          </a:bodyPr>
          <a:lstStyle/>
          <a:p>
            <a:r>
              <a:rPr lang="ru-RU" i="1" dirty="0" smtClean="0"/>
              <a:t>с 2016 по 2020 год Принимали  участие:  в Мировых, Европейских, Всероссийских, Российских, областных и районных соревнованиях: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827584" y="1412776"/>
            <a:ext cx="7848872" cy="72008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Туристический слет, сплав, туризм – г.Юрюзань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Содержимое 6" descr="туризм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996952"/>
            <a:ext cx="3960440" cy="2970331"/>
          </a:xfrm>
        </p:spPr>
      </p:pic>
      <p:pic>
        <p:nvPicPr>
          <p:cNvPr id="8" name="Рисунок 7" descr="Наша команда Кошмар С.И., Решетова О., Долгих М. и Беркож Ж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477" y="2060848"/>
            <a:ext cx="4536503" cy="302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522920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Наша команда: Кошмар С.И., Решетова О., Долгих М. и </a:t>
            </a:r>
            <a:r>
              <a:rPr lang="ru-RU" i="1" dirty="0" err="1" smtClean="0"/>
              <a:t>Беркоз</a:t>
            </a:r>
            <a:r>
              <a:rPr lang="ru-RU" i="1" dirty="0" smtClean="0"/>
              <a:t> Ж.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Екатеринбург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59" y="1412776"/>
            <a:ext cx="8329969" cy="4680520"/>
          </a:xfrm>
        </p:spPr>
      </p:pic>
      <p:sp>
        <p:nvSpPr>
          <p:cNvPr id="5" name="Текст 5"/>
          <p:cNvSpPr txBox="1">
            <a:spLocks/>
          </p:cNvSpPr>
          <p:nvPr/>
        </p:nvSpPr>
        <p:spPr>
          <a:xfrm>
            <a:off x="683568" y="548680"/>
            <a:ext cx="8136904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Молодежный конкурс «Молодых семей», г.Екатеринбург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фестив 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8307" t="15957" r="2065" b="10656"/>
          <a:stretch>
            <a:fillRect/>
          </a:stretch>
        </p:blipFill>
        <p:spPr>
          <a:xfrm>
            <a:off x="323528" y="3068960"/>
            <a:ext cx="4344974" cy="3003334"/>
          </a:xfrm>
        </p:spPr>
      </p:pic>
      <p:pic>
        <p:nvPicPr>
          <p:cNvPr id="9" name="Содержимое 8" descr="фест  габова Аня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316" t="11052"/>
          <a:stretch>
            <a:fillRect/>
          </a:stretch>
        </p:blipFill>
        <p:spPr>
          <a:xfrm>
            <a:off x="4499992" y="1412776"/>
            <a:ext cx="4408108" cy="3041526"/>
          </a:xfrm>
        </p:spPr>
      </p:pic>
      <p:sp>
        <p:nvSpPr>
          <p:cNvPr id="5" name="Текст 5"/>
          <p:cNvSpPr txBox="1">
            <a:spLocks/>
          </p:cNvSpPr>
          <p:nvPr/>
        </p:nvSpPr>
        <p:spPr>
          <a:xfrm>
            <a:off x="611560" y="404664"/>
            <a:ext cx="7848872" cy="72008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Международный конкурс красоты и таланта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для женщин на инвалидной коляске  «Рожденная побеждать»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34888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Участница Бунина О. получила признание «Королева спорта»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450912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Участница </a:t>
            </a:r>
            <a:r>
              <a:rPr lang="ru-RU" sz="2000" i="1" dirty="0" err="1" smtClean="0">
                <a:solidFill>
                  <a:schemeClr val="bg2">
                    <a:lumMod val="25000"/>
                  </a:schemeClr>
                </a:solidFill>
              </a:rPr>
              <a:t>Габова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</a:rPr>
              <a:t> А. получила признание «Мисс улыбка»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фестив. Сицевый бал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340768"/>
            <a:ext cx="6549892" cy="4912419"/>
          </a:xfrm>
        </p:spPr>
      </p:pic>
      <p:sp>
        <p:nvSpPr>
          <p:cNvPr id="4" name="Текст 5"/>
          <p:cNvSpPr txBox="1">
            <a:spLocks/>
          </p:cNvSpPr>
          <p:nvPr/>
        </p:nvSpPr>
        <p:spPr>
          <a:xfrm>
            <a:off x="611560" y="332656"/>
            <a:ext cx="7848872" cy="72008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Театрализованный  конкурс  «Ситцевый Бал», с.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</a:rPr>
              <a:t>Миасское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sz="1900" i="1" dirty="0" smtClean="0">
                <a:solidFill>
                  <a:schemeClr val="bg2">
                    <a:lumMod val="25000"/>
                  </a:schemeClr>
                </a:solidFill>
              </a:rPr>
              <a:t>Заняли первое место в номинации  «Две маски»</a:t>
            </a:r>
            <a:endParaRPr kumimoji="0" lang="ru-RU" sz="19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340</TotalTime>
  <Words>380</Words>
  <Application>Microsoft Office PowerPoint</Application>
  <PresentationFormat>Экран (4:3)</PresentationFormat>
  <Paragraphs>60</Paragraphs>
  <Slides>19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Слайд 1</vt:lpstr>
      <vt:lpstr>Главными целями местной общественной организации являются:</vt:lpstr>
      <vt:lpstr>Слайд 3</vt:lpstr>
      <vt:lpstr>I этап областного фестиваля по народно-прикладному творчеству, в офисе общества инвалидов</vt:lpstr>
      <vt:lpstr>Слайд 5</vt:lpstr>
      <vt:lpstr>с 2016 по 2020 год Принимали  участие:  в Мировых, Европейских, Всероссийских, Российских, областных и районных соревнованиях:</vt:lpstr>
      <vt:lpstr>Слайд 7</vt:lpstr>
      <vt:lpstr>Слайд 8</vt:lpstr>
      <vt:lpstr>Слайд 9</vt:lpstr>
      <vt:lpstr>Получили:</vt:lpstr>
      <vt:lpstr>Благодарим  за  работу по укреплению здоровья с теми, кто занимается в спортивном комплексе «Феникс», за подготовку спортсменов к участию в соревнованиях разного уровня и разным видам спорта</vt:lpstr>
      <vt:lpstr>Самые активные и успешные участники спортивных мероприятий  (победители  в Чемпионатах области – в соревнованиях по лёгкой атлетике, Армспорту, Пауэрлифтингу, настольным играм, плаванию  -  получившие грамоты и медали)</vt:lpstr>
      <vt:lpstr>Декоративно – прикладное творчество</vt:lpstr>
      <vt:lpstr>Художественная самодеятельность</vt:lpstr>
      <vt:lpstr>Народно-прикладное искусство</vt:lpstr>
      <vt:lpstr>Слайд 16</vt:lpstr>
      <vt:lpstr>В летнее время были организованы поездки на природу  за грибами, с целью оздоровления в Октябрьский район на лечебное озеро  Сладкое</vt:lpstr>
      <vt:lpstr>Отдых в «Восходе»</vt:lpstr>
      <vt:lpstr>Спасибо вам за добрые сердца! За то, что не прошли вы мимо!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Пользователь1</dc:creator>
  <cp:lastModifiedBy>Пользователь1</cp:lastModifiedBy>
  <cp:revision>43</cp:revision>
  <dcterms:created xsi:type="dcterms:W3CDTF">2021-05-25T09:36:52Z</dcterms:created>
  <dcterms:modified xsi:type="dcterms:W3CDTF">2021-05-27T04:44:34Z</dcterms:modified>
</cp:coreProperties>
</file>