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074A-F280-41DC-B340-F017522071A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9EB4-82E3-4DDC-BF52-543E8C3513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0_073031_5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0_073102_3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0_073036_2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39825" y="0"/>
            <a:ext cx="6862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0_073039_1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39825" y="0"/>
            <a:ext cx="6862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0_073042_5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39825" y="0"/>
            <a:ext cx="6862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0_073045_9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39825" y="0"/>
            <a:ext cx="6862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0_073049_6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39825" y="0"/>
            <a:ext cx="6862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0_073053_0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39825" y="0"/>
            <a:ext cx="6862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0_073055_9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0_073059_1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Пользователь1</dc:creator>
  <cp:lastModifiedBy>Пользователь1</cp:lastModifiedBy>
  <cp:revision>1</cp:revision>
  <dcterms:created xsi:type="dcterms:W3CDTF">2022-01-20T09:44:02Z</dcterms:created>
  <dcterms:modified xsi:type="dcterms:W3CDTF">2022-01-20T09:44:53Z</dcterms:modified>
</cp:coreProperties>
</file>